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80" r:id="rId3"/>
    <p:sldId id="294" r:id="rId4"/>
    <p:sldId id="281" r:id="rId5"/>
    <p:sldId id="263" r:id="rId6"/>
    <p:sldId id="295" r:id="rId7"/>
    <p:sldId id="320" r:id="rId8"/>
    <p:sldId id="321" r:id="rId9"/>
    <p:sldId id="322" r:id="rId10"/>
    <p:sldId id="323" r:id="rId11"/>
    <p:sldId id="325" r:id="rId12"/>
    <p:sldId id="326" r:id="rId13"/>
    <p:sldId id="324" r:id="rId14"/>
    <p:sldId id="327" r:id="rId15"/>
    <p:sldId id="300" r:id="rId16"/>
    <p:sldId id="301" r:id="rId17"/>
    <p:sldId id="302" r:id="rId18"/>
    <p:sldId id="308" r:id="rId19"/>
    <p:sldId id="305" r:id="rId20"/>
    <p:sldId id="307" r:id="rId21"/>
    <p:sldId id="306" r:id="rId22"/>
    <p:sldId id="330" r:id="rId23"/>
    <p:sldId id="304" r:id="rId24"/>
    <p:sldId id="309" r:id="rId25"/>
    <p:sldId id="303" r:id="rId26"/>
    <p:sldId id="290" r:id="rId27"/>
    <p:sldId id="334" r:id="rId28"/>
    <p:sldId id="335" r:id="rId29"/>
    <p:sldId id="261" r:id="rId30"/>
    <p:sldId id="279" r:id="rId31"/>
    <p:sldId id="332" r:id="rId32"/>
    <p:sldId id="316" r:id="rId33"/>
    <p:sldId id="317" r:id="rId34"/>
    <p:sldId id="318" r:id="rId35"/>
    <p:sldId id="329" r:id="rId36"/>
    <p:sldId id="319" r:id="rId37"/>
    <p:sldId id="333" r:id="rId38"/>
    <p:sldId id="267" r:id="rId39"/>
    <p:sldId id="283" r:id="rId40"/>
    <p:sldId id="331" r:id="rId41"/>
  </p:sldIdLst>
  <p:sldSz cx="9144000" cy="5143500" type="screen16x9"/>
  <p:notesSz cx="6858000" cy="9144000"/>
  <p:embeddedFontLst>
    <p:embeddedFont>
      <p:font typeface="Fira Sans" panose="020B0503050000020004" pitchFamily="34" charset="0"/>
      <p:regular r:id="rId43"/>
      <p:bold r:id="rId44"/>
      <p:italic r:id="rId45"/>
      <p:boldItalic r:id="rId46"/>
    </p:embeddedFont>
    <p:embeddedFont>
      <p:font typeface="Fira Sans Extra Condensed Medium" panose="020B0503050000020004" pitchFamily="34" charset="0"/>
      <p:regular r:id="rId47"/>
      <p:bold r:id="rId48"/>
      <p:italic r:id="rId49"/>
      <p:boldItalic r:id="rId50"/>
    </p:embeddedFont>
    <p:embeddedFont>
      <p:font typeface="Fira Sans Medium" panose="020B05030500000200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p:scale>
          <a:sx n="148" d="100"/>
          <a:sy n="148" d="100"/>
        </p:scale>
        <p:origin x="600" y="304"/>
      </p:cViewPr>
      <p:guideLst>
        <p:guide orient="horz" pos="259"/>
        <p:guide pos="288"/>
        <p:guide pos="5472"/>
        <p:guide orient="horz" pos="2984"/>
        <p:guide orient="horz" pos="504"/>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0372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810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4"/>
        <p:cNvGrpSpPr/>
        <p:nvPr/>
      </p:nvGrpSpPr>
      <p:grpSpPr>
        <a:xfrm>
          <a:off x="0" y="0"/>
          <a:ext cx="0" cy="0"/>
          <a:chOff x="0" y="0"/>
          <a:chExt cx="0" cy="0"/>
        </a:xfrm>
      </p:grpSpPr>
      <p:sp>
        <p:nvSpPr>
          <p:cNvPr id="4565" name="Google Shape;4565;g94a06c92dc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6" name="Google Shape;4566;g94a06c92dc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94a06c92dc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94a06c92dc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53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94a06c92dc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94a06c92dc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01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g94a06c92dc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1" name="Google Shape;4651;g94a06c92dc_0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8E6"/>
                </a:solidFill>
                <a:effectLst/>
                <a:latin typeface="__fkGroteskNeue_532e43"/>
              </a:rPr>
              <a:t>Threshold Protocol: Implements a (t, n)-threshold protocol among servers, which means that any t servers can help the insurance company recover the desired data. This protocol is secure as long as more than n − t servers are honest</a:t>
            </a:r>
          </a:p>
        </p:txBody>
      </p:sp>
    </p:spTree>
    <p:extLst>
      <p:ext uri="{BB962C8B-B14F-4D97-AF65-F5344CB8AC3E}">
        <p14:creationId xmlns:p14="http://schemas.microsoft.com/office/powerpoint/2010/main" val="242912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6524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13"/>
          <p:cNvSpPr txBox="1"/>
          <p:nvPr/>
        </p:nvSpPr>
        <p:spPr>
          <a:xfrm>
            <a:off x="442581" y="1124927"/>
            <a:ext cx="4238913" cy="9204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800" dirty="0">
                <a:solidFill>
                  <a:srgbClr val="00002A"/>
                </a:solidFill>
                <a:highlight>
                  <a:srgbClr val="FFFFFF"/>
                </a:highlight>
                <a:latin typeface="Fira Sans" panose="020B0503050000020004" pitchFamily="34" charset="0"/>
                <a:ea typeface="Fira Sans Extra Condensed SemiBold"/>
                <a:cs typeface="Fira Sans Extra Condensed SemiBold"/>
                <a:sym typeface="Fira Sans Extra Condensed SemiBold"/>
              </a:rPr>
              <a:t>Medicale</a:t>
            </a:r>
          </a:p>
        </p:txBody>
      </p:sp>
      <p:sp>
        <p:nvSpPr>
          <p:cNvPr id="165" name="Google Shape;165;p13"/>
          <p:cNvSpPr txBox="1"/>
          <p:nvPr/>
        </p:nvSpPr>
        <p:spPr>
          <a:xfrm>
            <a:off x="449142" y="1980493"/>
            <a:ext cx="3255168"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latin typeface="Roboto"/>
                <a:ea typeface="Roboto"/>
                <a:cs typeface="Roboto"/>
                <a:sym typeface="Roboto"/>
              </a:rPr>
              <a:t>Blockchain, Oracles &amp; Interoperability</a:t>
            </a:r>
            <a:endParaRPr sz="1200" dirty="0">
              <a:solidFill>
                <a:schemeClr val="tx1"/>
              </a:solidFill>
              <a:latin typeface="Roboto"/>
              <a:ea typeface="Roboto"/>
              <a:cs typeface="Roboto"/>
              <a:sym typeface="Roboto"/>
            </a:endParaRPr>
          </a:p>
        </p:txBody>
      </p:sp>
      <p:sp>
        <p:nvSpPr>
          <p:cNvPr id="3" name="Google Shape;165;p13">
            <a:extLst>
              <a:ext uri="{FF2B5EF4-FFF2-40B4-BE49-F238E27FC236}">
                <a16:creationId xmlns:a16="http://schemas.microsoft.com/office/drawing/2014/main" id="{40FC6987-309F-733E-7355-AF9B6340868C}"/>
              </a:ext>
            </a:extLst>
          </p:cNvPr>
          <p:cNvSpPr txBox="1"/>
          <p:nvPr/>
        </p:nvSpPr>
        <p:spPr>
          <a:xfrm>
            <a:off x="429300" y="2628273"/>
            <a:ext cx="3619937" cy="910857"/>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latin typeface="Roboto"/>
                <a:ea typeface="Roboto"/>
                <a:cs typeface="Roboto"/>
                <a:sym typeface="Roboto"/>
              </a:rPr>
              <a:t>Mark Tharwat		CS    19200164</a:t>
            </a:r>
          </a:p>
          <a:p>
            <a:r>
              <a:rPr lang="en-US" sz="900" dirty="0">
                <a:solidFill>
                  <a:schemeClr val="tx1"/>
                </a:solidFill>
                <a:latin typeface="Roboto"/>
                <a:ea typeface="Roboto"/>
                <a:cs typeface="Roboto"/>
                <a:sym typeface="Roboto"/>
              </a:rPr>
              <a:t>Youssef Samir      		CS    19200261</a:t>
            </a:r>
          </a:p>
          <a:p>
            <a:r>
              <a:rPr lang="en-US" sz="900" dirty="0">
                <a:solidFill>
                  <a:schemeClr val="tx1"/>
                </a:solidFill>
                <a:latin typeface="Roboto"/>
                <a:ea typeface="Roboto"/>
                <a:cs typeface="Roboto"/>
                <a:sym typeface="Roboto"/>
              </a:rPr>
              <a:t>Ezz Muhammad		CS    19100568</a:t>
            </a:r>
          </a:p>
          <a:p>
            <a:r>
              <a:rPr lang="en-US" sz="900" dirty="0">
                <a:solidFill>
                  <a:schemeClr val="tx1"/>
                </a:solidFill>
                <a:latin typeface="Roboto"/>
                <a:ea typeface="Roboto"/>
                <a:cs typeface="Roboto"/>
                <a:sym typeface="Roboto"/>
              </a:rPr>
              <a:t>Wassim Ahmed		CS    19200268</a:t>
            </a:r>
          </a:p>
          <a:p>
            <a:r>
              <a:rPr lang="en-US" sz="900" dirty="0">
                <a:solidFill>
                  <a:schemeClr val="tx1"/>
                </a:solidFill>
                <a:latin typeface="Roboto"/>
                <a:ea typeface="Roboto"/>
                <a:cs typeface="Roboto"/>
                <a:sym typeface="Roboto"/>
              </a:rPr>
              <a:t>Yousef Ibrahim		CS    19103405</a:t>
            </a:r>
          </a:p>
        </p:txBody>
      </p:sp>
      <p:sp>
        <p:nvSpPr>
          <p:cNvPr id="4" name="Google Shape;165;p13">
            <a:extLst>
              <a:ext uri="{FF2B5EF4-FFF2-40B4-BE49-F238E27FC236}">
                <a16:creationId xmlns:a16="http://schemas.microsoft.com/office/drawing/2014/main" id="{51DC3FF8-B365-CD66-EE0C-2B5C37B25A8C}"/>
              </a:ext>
            </a:extLst>
          </p:cNvPr>
          <p:cNvSpPr txBox="1"/>
          <p:nvPr/>
        </p:nvSpPr>
        <p:spPr>
          <a:xfrm>
            <a:off x="417385" y="4054830"/>
            <a:ext cx="1281569" cy="368391"/>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latin typeface="Roboto"/>
                <a:ea typeface="Roboto"/>
                <a:cs typeface="Roboto"/>
                <a:sym typeface="Roboto"/>
              </a:rPr>
              <a:t>Superbised by</a:t>
            </a:r>
          </a:p>
          <a:p>
            <a:r>
              <a:rPr lang="en-US" sz="900" dirty="0">
                <a:solidFill>
                  <a:schemeClr val="tx1"/>
                </a:solidFill>
                <a:latin typeface="Roboto"/>
                <a:ea typeface="Roboto"/>
                <a:cs typeface="Roboto"/>
                <a:sym typeface="Roboto"/>
              </a:rPr>
              <a:t>Prof. Aymad Adel</a:t>
            </a:r>
          </a:p>
        </p:txBody>
      </p:sp>
      <p:sp>
        <p:nvSpPr>
          <p:cNvPr id="5" name="Google Shape;165;p13">
            <a:extLst>
              <a:ext uri="{FF2B5EF4-FFF2-40B4-BE49-F238E27FC236}">
                <a16:creationId xmlns:a16="http://schemas.microsoft.com/office/drawing/2014/main" id="{49C3283F-974F-9574-8F32-D2907514FD67}"/>
              </a:ext>
            </a:extLst>
          </p:cNvPr>
          <p:cNvSpPr txBox="1"/>
          <p:nvPr/>
        </p:nvSpPr>
        <p:spPr>
          <a:xfrm>
            <a:off x="2239268" y="3503778"/>
            <a:ext cx="1489038" cy="596151"/>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latin typeface="Roboto"/>
                <a:ea typeface="Roboto"/>
                <a:cs typeface="Roboto"/>
                <a:sym typeface="Roboto"/>
              </a:rPr>
              <a:t>Arab Academy for Science, Technology, &amp; Maritime Transport</a:t>
            </a:r>
          </a:p>
        </p:txBody>
      </p:sp>
      <p:sp>
        <p:nvSpPr>
          <p:cNvPr id="6" name="Google Shape;165;p13">
            <a:extLst>
              <a:ext uri="{FF2B5EF4-FFF2-40B4-BE49-F238E27FC236}">
                <a16:creationId xmlns:a16="http://schemas.microsoft.com/office/drawing/2014/main" id="{18BBD794-D6CF-3B9D-4747-82FFDD98EDCD}"/>
              </a:ext>
            </a:extLst>
          </p:cNvPr>
          <p:cNvSpPr txBox="1"/>
          <p:nvPr/>
        </p:nvSpPr>
        <p:spPr>
          <a:xfrm>
            <a:off x="417386" y="3544232"/>
            <a:ext cx="1281569" cy="368391"/>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latin typeface="Roboto"/>
                <a:ea typeface="Roboto"/>
                <a:cs typeface="Roboto"/>
                <a:sym typeface="Roboto"/>
              </a:rPr>
              <a:t>Graduation Project</a:t>
            </a:r>
          </a:p>
          <a:p>
            <a:r>
              <a:rPr lang="en-US" sz="900" dirty="0">
                <a:solidFill>
                  <a:schemeClr val="tx1"/>
                </a:solidFill>
                <a:latin typeface="Roboto"/>
                <a:ea typeface="Roboto"/>
                <a:cs typeface="Roboto"/>
                <a:sym typeface="Roboto"/>
              </a:rPr>
              <a:t>Defense II</a:t>
            </a:r>
          </a:p>
        </p:txBody>
      </p:sp>
      <p:sp>
        <p:nvSpPr>
          <p:cNvPr id="2" name="Slide Number Placeholder 1">
            <a:extLst>
              <a:ext uri="{FF2B5EF4-FFF2-40B4-BE49-F238E27FC236}">
                <a16:creationId xmlns:a16="http://schemas.microsoft.com/office/drawing/2014/main" id="{8053E7CD-A1D9-889A-48D0-649D519625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[5/8]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69" y="3039042"/>
            <a:ext cx="3581663"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Enhanced Security Measures</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Tackling inherent security vulnerabilities within centralized healthcare systems involves prioritizing the protection of patient information. This initiative aims to establish a resilient defense against potential breaches, systematically identifying and fortifying existing security loopholes. By implementing advanced security measures, our primary objective is to create a secure environment that minimizes the risk of unauthorized access, ensuring the integrity of patient information within the centralized healthcare infrastructure. This comprehensive approach underscores our commitment to advancing and maintaining the highest standards of cybersecurity in healthcare.</a:t>
            </a:r>
          </a:p>
        </p:txBody>
      </p:sp>
      <p:sp>
        <p:nvSpPr>
          <p:cNvPr id="35" name="Slide Number Placeholder 34">
            <a:extLst>
              <a:ext uri="{FF2B5EF4-FFF2-40B4-BE49-F238E27FC236}">
                <a16:creationId xmlns:a16="http://schemas.microsoft.com/office/drawing/2014/main" id="{3C797565-38CB-6BE6-9171-47F1A75FD9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2762460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[6/8]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2872128"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Transaction Monitoring</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Implement sophisticated monitoring mechanisms to actively track and analyze healthcare transactions in real-time, fostering a proactive approach in identifying potential issues and guaranteeing the continuous integrity of the system. This strategic initiative aims to fortify our capabilities in real-time oversight, allowing for swift responses to emerging challenges and contributing to the overall resilience of the healthcare transaction environment. By establishing robust monitoring protocols, we seek to elevate the efficiency and reliability of our system, ensuring that it operates seamlessly while maintaining a vigilant stance against any potential disruptions or irregularities.</a:t>
            </a:r>
          </a:p>
        </p:txBody>
      </p:sp>
      <p:sp>
        <p:nvSpPr>
          <p:cNvPr id="35" name="Slide Number Placeholder 34">
            <a:extLst>
              <a:ext uri="{FF2B5EF4-FFF2-40B4-BE49-F238E27FC236}">
                <a16:creationId xmlns:a16="http://schemas.microsoft.com/office/drawing/2014/main" id="{FB4D710B-0CD2-80C7-D89F-0B03EC87F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24713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[7/8]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2872128"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Digitization</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Implement comprehensive digitization of healthcare data and processes, aiming to significantly improve accessibility, diminish reliance on paperwork, and streamline the overall efficiency of data management, enabling seamless access to pertinent information for healthcare professionals. By embracing a holistic approach to digitization, we seek to not only reduce the burdens associated with traditional paperwork but also enhance the overall agility and effectiveness of healthcare data management. This transformative shift towards comprehensive digitization aligns with our vision for a modernized and technologically empowered healthcare landscape.</a:t>
            </a:r>
          </a:p>
          <a:p>
            <a:br>
              <a:rPr lang="en-US" dirty="0"/>
            </a:br>
            <a:endParaRPr lang="en-US" dirty="0"/>
          </a:p>
        </p:txBody>
      </p:sp>
      <p:sp>
        <p:nvSpPr>
          <p:cNvPr id="35" name="Slide Number Placeholder 34">
            <a:extLst>
              <a:ext uri="{FF2B5EF4-FFF2-40B4-BE49-F238E27FC236}">
                <a16:creationId xmlns:a16="http://schemas.microsoft.com/office/drawing/2014/main" id="{C12A7E1A-E28F-8A99-09DC-072625F4A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31458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[8/8]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2872128"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User-Centric Design</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Emphasize the creation of intuitive and user-friendly interfaces tailored for doctors, pharmacies, and patients as a primary focus. Our objective is to provide a seamless and accessible experience throughout the entire prescription and healthcare management processes. By prioritizing user-centric design principles, we aim to enhance the ease of interaction for healthcare professionals, pharmacists, and patients alike. This strategic emphasis on user-friendly interfaces is intended to optimize efficiency, reduce friction, and ultimately contribute to a more streamlined and intuitive healthcare ecosystem.</a:t>
            </a:r>
          </a:p>
        </p:txBody>
      </p:sp>
      <p:sp>
        <p:nvSpPr>
          <p:cNvPr id="35" name="Slide Number Placeholder 34">
            <a:extLst>
              <a:ext uri="{FF2B5EF4-FFF2-40B4-BE49-F238E27FC236}">
                <a16:creationId xmlns:a16="http://schemas.microsoft.com/office/drawing/2014/main" id="{55AD1D53-0FFB-C301-CD42-C8147564B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497357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4" name="Google Shape;1686;p20">
            <a:extLst>
              <a:ext uri="{FF2B5EF4-FFF2-40B4-BE49-F238E27FC236}">
                <a16:creationId xmlns:a16="http://schemas.microsoft.com/office/drawing/2014/main" id="{DB04D417-7126-29A9-65E3-76D096D862B3}"/>
              </a:ext>
            </a:extLst>
          </p:cNvPr>
          <p:cNvSpPr txBox="1"/>
          <p:nvPr/>
        </p:nvSpPr>
        <p:spPr>
          <a:xfrm>
            <a:off x="4069081" y="1782269"/>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dirty="0">
                <a:latin typeface="Fira Sans Medium"/>
                <a:ea typeface="Fira Sans Medium"/>
                <a:cs typeface="Fira Sans Medium"/>
                <a:sym typeface="Fira Sans Medium"/>
              </a:rPr>
              <a:t>Proposed Work</a:t>
            </a:r>
            <a:endParaRPr sz="4000" dirty="0">
              <a:latin typeface="Fira Sans Medium"/>
              <a:ea typeface="Fira Sans Medium"/>
              <a:cs typeface="Fira Sans Medium"/>
              <a:sym typeface="Fira Sans Medium"/>
            </a:endParaRPr>
          </a:p>
        </p:txBody>
      </p:sp>
      <p:sp>
        <p:nvSpPr>
          <p:cNvPr id="495" name="Google Shape;1686;p20">
            <a:extLst>
              <a:ext uri="{FF2B5EF4-FFF2-40B4-BE49-F238E27FC236}">
                <a16:creationId xmlns:a16="http://schemas.microsoft.com/office/drawing/2014/main" id="{FCE9C367-FB20-3176-9AD3-67A4F93173B8}"/>
              </a:ext>
            </a:extLst>
          </p:cNvPr>
          <p:cNvSpPr txBox="1"/>
          <p:nvPr/>
        </p:nvSpPr>
        <p:spPr>
          <a:xfrm>
            <a:off x="4069080" y="2360693"/>
            <a:ext cx="2469031"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Diagrams</a:t>
            </a:r>
            <a:endParaRPr sz="2000" dirty="0">
              <a:latin typeface="Fira Sans Medium"/>
              <a:ea typeface="Fira Sans Medium"/>
              <a:cs typeface="Fira Sans Medium"/>
              <a:sym typeface="Fira Sans Medium"/>
            </a:endParaRPr>
          </a:p>
        </p:txBody>
      </p:sp>
      <p:sp>
        <p:nvSpPr>
          <p:cNvPr id="491" name="Slide Number Placeholder 490">
            <a:extLst>
              <a:ext uri="{FF2B5EF4-FFF2-40B4-BE49-F238E27FC236}">
                <a16:creationId xmlns:a16="http://schemas.microsoft.com/office/drawing/2014/main" id="{FA4319EC-7E4C-E391-B9C2-E49B2EF03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21878012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application&#10;&#10;Description automatically generated">
            <a:extLst>
              <a:ext uri="{FF2B5EF4-FFF2-40B4-BE49-F238E27FC236}">
                <a16:creationId xmlns:a16="http://schemas.microsoft.com/office/drawing/2014/main" id="{708AD6FE-D700-77EA-0B6C-DB2E86DAF145}"/>
              </a:ext>
            </a:extLst>
          </p:cNvPr>
          <p:cNvPicPr>
            <a:picLocks noChangeAspect="1"/>
          </p:cNvPicPr>
          <p:nvPr/>
        </p:nvPicPr>
        <p:blipFill rotWithShape="1">
          <a:blip r:embed="rId2"/>
          <a:srcRect b="9908"/>
          <a:stretch/>
        </p:blipFill>
        <p:spPr>
          <a:xfrm>
            <a:off x="1012966" y="963529"/>
            <a:ext cx="7118068" cy="4032753"/>
          </a:xfrm>
          <a:prstGeom prst="rect">
            <a:avLst/>
          </a:prstGeom>
        </p:spPr>
      </p:pic>
      <p:sp>
        <p:nvSpPr>
          <p:cNvPr id="4" name="Google Shape;1686;p20">
            <a:extLst>
              <a:ext uri="{FF2B5EF4-FFF2-40B4-BE49-F238E27FC236}">
                <a16:creationId xmlns:a16="http://schemas.microsoft.com/office/drawing/2014/main" id="{927EE871-F7B3-534E-D6BB-0BF0D46AE24E}"/>
              </a:ext>
            </a:extLst>
          </p:cNvPr>
          <p:cNvSpPr txBox="1"/>
          <p:nvPr/>
        </p:nvSpPr>
        <p:spPr>
          <a:xfrm>
            <a:off x="146305" y="283495"/>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Bird’s-Eye View</a:t>
            </a:r>
            <a:endParaRPr sz="3200" dirty="0">
              <a:latin typeface="Fira Sans Medium"/>
              <a:ea typeface="Fira Sans Medium"/>
              <a:cs typeface="Fira Sans Medium"/>
              <a:sym typeface="Fira Sans Medium"/>
            </a:endParaRPr>
          </a:p>
        </p:txBody>
      </p:sp>
      <p:sp>
        <p:nvSpPr>
          <p:cNvPr id="5" name="Google Shape;1686;p20">
            <a:extLst>
              <a:ext uri="{FF2B5EF4-FFF2-40B4-BE49-F238E27FC236}">
                <a16:creationId xmlns:a16="http://schemas.microsoft.com/office/drawing/2014/main" id="{6D528460-F8B5-122F-EF44-DB990CB654DD}"/>
              </a:ext>
            </a:extLst>
          </p:cNvPr>
          <p:cNvSpPr txBox="1"/>
          <p:nvPr/>
        </p:nvSpPr>
        <p:spPr>
          <a:xfrm>
            <a:off x="146305" y="623512"/>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The System</a:t>
            </a:r>
            <a:endParaRPr sz="20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FAA69266-568B-8257-DCD1-E4D5B4E3DF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6966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hardware system&#10;&#10;Description automatically generated">
            <a:extLst>
              <a:ext uri="{FF2B5EF4-FFF2-40B4-BE49-F238E27FC236}">
                <a16:creationId xmlns:a16="http://schemas.microsoft.com/office/drawing/2014/main" id="{84EBB699-C748-4227-8432-00B7CBFD605E}"/>
              </a:ext>
            </a:extLst>
          </p:cNvPr>
          <p:cNvPicPr>
            <a:picLocks noChangeAspect="1"/>
          </p:cNvPicPr>
          <p:nvPr/>
        </p:nvPicPr>
        <p:blipFill rotWithShape="1">
          <a:blip r:embed="rId2"/>
          <a:srcRect l="8117" t="27291" r="11294" b="20072"/>
          <a:stretch/>
        </p:blipFill>
        <p:spPr>
          <a:xfrm>
            <a:off x="415940" y="1737361"/>
            <a:ext cx="8312120" cy="1929384"/>
          </a:xfrm>
          <a:prstGeom prst="rect">
            <a:avLst/>
          </a:prstGeom>
        </p:spPr>
      </p:pic>
      <p:sp>
        <p:nvSpPr>
          <p:cNvPr id="4" name="Google Shape;1686;p20">
            <a:extLst>
              <a:ext uri="{FF2B5EF4-FFF2-40B4-BE49-F238E27FC236}">
                <a16:creationId xmlns:a16="http://schemas.microsoft.com/office/drawing/2014/main" id="{A8A1D1C5-2B10-FD19-2604-25DD53C14E5E}"/>
              </a:ext>
            </a:extLst>
          </p:cNvPr>
          <p:cNvSpPr txBox="1"/>
          <p:nvPr/>
        </p:nvSpPr>
        <p:spPr>
          <a:xfrm>
            <a:off x="146305" y="283495"/>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Bird’s-Eye View</a:t>
            </a:r>
            <a:endParaRPr sz="3200" dirty="0">
              <a:latin typeface="Fira Sans Medium"/>
              <a:ea typeface="Fira Sans Medium"/>
              <a:cs typeface="Fira Sans Medium"/>
              <a:sym typeface="Fira Sans Medium"/>
            </a:endParaRPr>
          </a:p>
        </p:txBody>
      </p:sp>
      <p:sp>
        <p:nvSpPr>
          <p:cNvPr id="5" name="Google Shape;1686;p20">
            <a:extLst>
              <a:ext uri="{FF2B5EF4-FFF2-40B4-BE49-F238E27FC236}">
                <a16:creationId xmlns:a16="http://schemas.microsoft.com/office/drawing/2014/main" id="{DE37747C-6816-7102-B8FF-53152766DA24}"/>
              </a:ext>
            </a:extLst>
          </p:cNvPr>
          <p:cNvSpPr txBox="1"/>
          <p:nvPr/>
        </p:nvSpPr>
        <p:spPr>
          <a:xfrm>
            <a:off x="146305" y="623512"/>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Authentication</a:t>
            </a:r>
            <a:endParaRPr sz="20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90960BEC-38C1-B70C-A8C5-081986FAC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376037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86290D53-AA28-C869-1F3F-DC37ED622056}"/>
              </a:ext>
            </a:extLst>
          </p:cNvPr>
          <p:cNvPicPr>
            <a:picLocks noChangeAspect="1"/>
          </p:cNvPicPr>
          <p:nvPr/>
        </p:nvPicPr>
        <p:blipFill rotWithShape="1">
          <a:blip r:embed="rId2"/>
          <a:srcRect l="2236" t="6204" r="4588" b="3883"/>
          <a:stretch/>
        </p:blipFill>
        <p:spPr>
          <a:xfrm>
            <a:off x="429470" y="886968"/>
            <a:ext cx="8285060" cy="3849624"/>
          </a:xfrm>
          <a:prstGeom prst="rect">
            <a:avLst/>
          </a:prstGeom>
        </p:spPr>
      </p:pic>
      <p:sp>
        <p:nvSpPr>
          <p:cNvPr id="4" name="Google Shape;1686;p20">
            <a:extLst>
              <a:ext uri="{FF2B5EF4-FFF2-40B4-BE49-F238E27FC236}">
                <a16:creationId xmlns:a16="http://schemas.microsoft.com/office/drawing/2014/main" id="{15D0B159-E169-39C8-3B4A-3E10D23754B1}"/>
              </a:ext>
            </a:extLst>
          </p:cNvPr>
          <p:cNvSpPr txBox="1"/>
          <p:nvPr/>
        </p:nvSpPr>
        <p:spPr>
          <a:xfrm>
            <a:off x="146305" y="283495"/>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Bird’s-Eye View</a:t>
            </a:r>
            <a:endParaRPr sz="3200" dirty="0">
              <a:latin typeface="Fira Sans Medium"/>
              <a:ea typeface="Fira Sans Medium"/>
              <a:cs typeface="Fira Sans Medium"/>
              <a:sym typeface="Fira Sans Medium"/>
            </a:endParaRPr>
          </a:p>
        </p:txBody>
      </p:sp>
      <p:sp>
        <p:nvSpPr>
          <p:cNvPr id="5" name="Google Shape;1686;p20">
            <a:extLst>
              <a:ext uri="{FF2B5EF4-FFF2-40B4-BE49-F238E27FC236}">
                <a16:creationId xmlns:a16="http://schemas.microsoft.com/office/drawing/2014/main" id="{A1BE834A-A897-C23F-8A13-792FE895886F}"/>
              </a:ext>
            </a:extLst>
          </p:cNvPr>
          <p:cNvSpPr txBox="1"/>
          <p:nvPr/>
        </p:nvSpPr>
        <p:spPr>
          <a:xfrm>
            <a:off x="146305" y="623512"/>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dirty="0">
                <a:latin typeface="Fira Sans Medium"/>
                <a:ea typeface="Fira Sans Medium"/>
                <a:cs typeface="Fira Sans Medium"/>
                <a:sym typeface="Fira Sans Medium"/>
              </a:rPr>
              <a:t>Pharmacy Selection</a:t>
            </a:r>
            <a:endParaRPr sz="20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F167F1DF-72EB-44FA-41A3-56042D3B2D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82634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6;p20">
            <a:extLst>
              <a:ext uri="{FF2B5EF4-FFF2-40B4-BE49-F238E27FC236}">
                <a16:creationId xmlns:a16="http://schemas.microsoft.com/office/drawing/2014/main" id="{9AB3C657-AA2C-2DE0-9F33-A7F7B3501C64}"/>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System Initialization</a:t>
            </a:r>
            <a:endParaRPr sz="3200" dirty="0">
              <a:latin typeface="Fira Sans Medium"/>
              <a:ea typeface="Fira Sans Medium"/>
              <a:cs typeface="Fira Sans Medium"/>
              <a:sym typeface="Fira Sans Medium"/>
            </a:endParaRPr>
          </a:p>
        </p:txBody>
      </p:sp>
      <p:pic>
        <p:nvPicPr>
          <p:cNvPr id="5" name="Picture 4">
            <a:extLst>
              <a:ext uri="{FF2B5EF4-FFF2-40B4-BE49-F238E27FC236}">
                <a16:creationId xmlns:a16="http://schemas.microsoft.com/office/drawing/2014/main" id="{D20087D7-DEF3-C36C-71B9-110903B5A2E0}"/>
              </a:ext>
            </a:extLst>
          </p:cNvPr>
          <p:cNvPicPr>
            <a:picLocks noChangeAspect="1"/>
          </p:cNvPicPr>
          <p:nvPr/>
        </p:nvPicPr>
        <p:blipFill>
          <a:blip r:embed="rId2"/>
          <a:stretch>
            <a:fillRect/>
          </a:stretch>
        </p:blipFill>
        <p:spPr>
          <a:xfrm>
            <a:off x="685800" y="1349675"/>
            <a:ext cx="7772400" cy="3082444"/>
          </a:xfrm>
          <a:prstGeom prst="rect">
            <a:avLst/>
          </a:prstGeom>
        </p:spPr>
      </p:pic>
      <p:sp>
        <p:nvSpPr>
          <p:cNvPr id="6" name="Slide Number Placeholder 5">
            <a:extLst>
              <a:ext uri="{FF2B5EF4-FFF2-40B4-BE49-F238E27FC236}">
                <a16:creationId xmlns:a16="http://schemas.microsoft.com/office/drawing/2014/main" id="{232D869A-4EBC-FB54-4FF8-707FC016C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96636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6;p20">
            <a:extLst>
              <a:ext uri="{FF2B5EF4-FFF2-40B4-BE49-F238E27FC236}">
                <a16:creationId xmlns:a16="http://schemas.microsoft.com/office/drawing/2014/main" id="{009327CA-FAA5-4E82-EB34-D09456FE5ED8}"/>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Credentials Validation</a:t>
            </a:r>
            <a:endParaRPr sz="3200" dirty="0">
              <a:latin typeface="Fira Sans Medium"/>
              <a:ea typeface="Fira Sans Medium"/>
              <a:cs typeface="Fira Sans Medium"/>
              <a:sym typeface="Fira Sans Medium"/>
            </a:endParaRPr>
          </a:p>
        </p:txBody>
      </p:sp>
      <p:pic>
        <p:nvPicPr>
          <p:cNvPr id="2" name="Picture 1" descr="A diagram of a blockchain&#10;&#10;Description automatically generated">
            <a:extLst>
              <a:ext uri="{FF2B5EF4-FFF2-40B4-BE49-F238E27FC236}">
                <a16:creationId xmlns:a16="http://schemas.microsoft.com/office/drawing/2014/main" id="{478EDF12-EB57-FA03-B02E-B62C095F9278}"/>
              </a:ext>
            </a:extLst>
          </p:cNvPr>
          <p:cNvPicPr>
            <a:picLocks noChangeAspect="1"/>
          </p:cNvPicPr>
          <p:nvPr/>
        </p:nvPicPr>
        <p:blipFill>
          <a:blip r:embed="rId2"/>
          <a:stretch>
            <a:fillRect/>
          </a:stretch>
        </p:blipFill>
        <p:spPr>
          <a:xfrm>
            <a:off x="685800" y="1518804"/>
            <a:ext cx="7772400" cy="2826327"/>
          </a:xfrm>
          <a:prstGeom prst="rect">
            <a:avLst/>
          </a:prstGeom>
        </p:spPr>
      </p:pic>
      <p:sp>
        <p:nvSpPr>
          <p:cNvPr id="3" name="Slide Number Placeholder 2">
            <a:extLst>
              <a:ext uri="{FF2B5EF4-FFF2-40B4-BE49-F238E27FC236}">
                <a16:creationId xmlns:a16="http://schemas.microsoft.com/office/drawing/2014/main" id="{090BC6B0-9646-ED14-1EEA-3189EE5B50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62714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37"/>
          <p:cNvSpPr/>
          <p:nvPr/>
        </p:nvSpPr>
        <p:spPr>
          <a:xfrm>
            <a:off x="655012" y="1334986"/>
            <a:ext cx="7747466" cy="3005779"/>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w="19050"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82" name="Google Shape;3782;p37"/>
          <p:cNvGrpSpPr/>
          <p:nvPr/>
        </p:nvGrpSpPr>
        <p:grpSpPr>
          <a:xfrm>
            <a:off x="3119328" y="1341694"/>
            <a:ext cx="913455" cy="711016"/>
            <a:chOff x="3133016" y="1246033"/>
            <a:chExt cx="913455" cy="711016"/>
          </a:xfrm>
        </p:grpSpPr>
        <p:sp>
          <p:nvSpPr>
            <p:cNvPr id="3783" name="Google Shape;3783;p37"/>
            <p:cNvSpPr/>
            <p:nvPr/>
          </p:nvSpPr>
          <p:spPr>
            <a:xfrm>
              <a:off x="3488508" y="1502818"/>
              <a:ext cx="176267" cy="101760"/>
            </a:xfrm>
            <a:custGeom>
              <a:avLst/>
              <a:gdLst/>
              <a:ahLst/>
              <a:cxnLst/>
              <a:rect l="l" t="t" r="r" b="b"/>
              <a:pathLst>
                <a:path w="5543" h="3200" extrusionOk="0">
                  <a:moveTo>
                    <a:pt x="2756" y="1"/>
                  </a:moveTo>
                  <a:lnTo>
                    <a:pt x="1" y="1616"/>
                  </a:lnTo>
                  <a:lnTo>
                    <a:pt x="2788" y="3200"/>
                  </a:lnTo>
                  <a:lnTo>
                    <a:pt x="5543" y="1616"/>
                  </a:lnTo>
                  <a:lnTo>
                    <a:pt x="2756"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37"/>
            <p:cNvSpPr/>
            <p:nvPr/>
          </p:nvSpPr>
          <p:spPr>
            <a:xfrm>
              <a:off x="3576117" y="1554207"/>
              <a:ext cx="88658" cy="154103"/>
            </a:xfrm>
            <a:custGeom>
              <a:avLst/>
              <a:gdLst/>
              <a:ahLst/>
              <a:cxnLst/>
              <a:rect l="l" t="t" r="r" b="b"/>
              <a:pathLst>
                <a:path w="2788" h="4846" extrusionOk="0">
                  <a:moveTo>
                    <a:pt x="2788" y="0"/>
                  </a:moveTo>
                  <a:lnTo>
                    <a:pt x="33" y="1584"/>
                  </a:lnTo>
                  <a:lnTo>
                    <a:pt x="1" y="4845"/>
                  </a:lnTo>
                  <a:lnTo>
                    <a:pt x="2756" y="3230"/>
                  </a:lnTo>
                  <a:lnTo>
                    <a:pt x="2788"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37"/>
            <p:cNvSpPr/>
            <p:nvPr/>
          </p:nvSpPr>
          <p:spPr>
            <a:xfrm>
              <a:off x="3488508" y="1554207"/>
              <a:ext cx="88658" cy="154103"/>
            </a:xfrm>
            <a:custGeom>
              <a:avLst/>
              <a:gdLst/>
              <a:ahLst/>
              <a:cxnLst/>
              <a:rect l="l" t="t" r="r" b="b"/>
              <a:pathLst>
                <a:path w="2788" h="4846" extrusionOk="0">
                  <a:moveTo>
                    <a:pt x="1" y="0"/>
                  </a:moveTo>
                  <a:lnTo>
                    <a:pt x="1" y="3230"/>
                  </a:lnTo>
                  <a:lnTo>
                    <a:pt x="2788" y="4845"/>
                  </a:lnTo>
                  <a:lnTo>
                    <a:pt x="2788" y="1584"/>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37"/>
            <p:cNvSpPr/>
            <p:nvPr/>
          </p:nvSpPr>
          <p:spPr>
            <a:xfrm>
              <a:off x="3808766" y="1528003"/>
              <a:ext cx="226639" cy="142051"/>
            </a:xfrm>
            <a:custGeom>
              <a:avLst/>
              <a:gdLst/>
              <a:ahLst/>
              <a:cxnLst/>
              <a:rect l="l" t="t" r="r" b="b"/>
              <a:pathLst>
                <a:path w="7127" h="4467" extrusionOk="0">
                  <a:moveTo>
                    <a:pt x="159" y="1"/>
                  </a:moveTo>
                  <a:cubicBezTo>
                    <a:pt x="64" y="1"/>
                    <a:pt x="0" y="64"/>
                    <a:pt x="0" y="159"/>
                  </a:cubicBezTo>
                  <a:lnTo>
                    <a:pt x="0" y="4466"/>
                  </a:lnTo>
                  <a:lnTo>
                    <a:pt x="7126" y="4466"/>
                  </a:lnTo>
                  <a:lnTo>
                    <a:pt x="7126" y="159"/>
                  </a:lnTo>
                  <a:cubicBezTo>
                    <a:pt x="7126" y="64"/>
                    <a:pt x="7063" y="1"/>
                    <a:pt x="69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37"/>
            <p:cNvSpPr/>
            <p:nvPr/>
          </p:nvSpPr>
          <p:spPr>
            <a:xfrm>
              <a:off x="3818847" y="1538084"/>
              <a:ext cx="205460" cy="122875"/>
            </a:xfrm>
            <a:custGeom>
              <a:avLst/>
              <a:gdLst/>
              <a:ahLst/>
              <a:cxnLst/>
              <a:rect l="l" t="t" r="r" b="b"/>
              <a:pathLst>
                <a:path w="6461" h="3864" extrusionOk="0">
                  <a:moveTo>
                    <a:pt x="0" y="0"/>
                  </a:moveTo>
                  <a:lnTo>
                    <a:pt x="0" y="3864"/>
                  </a:lnTo>
                  <a:lnTo>
                    <a:pt x="6461" y="3864"/>
                  </a:lnTo>
                  <a:lnTo>
                    <a:pt x="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37"/>
            <p:cNvSpPr/>
            <p:nvPr/>
          </p:nvSpPr>
          <p:spPr>
            <a:xfrm>
              <a:off x="3793661" y="1667987"/>
              <a:ext cx="252810" cy="16154"/>
            </a:xfrm>
            <a:custGeom>
              <a:avLst/>
              <a:gdLst/>
              <a:ahLst/>
              <a:cxnLst/>
              <a:rect l="l" t="t" r="r" b="b"/>
              <a:pathLst>
                <a:path w="7950" h="508" extrusionOk="0">
                  <a:moveTo>
                    <a:pt x="0" y="1"/>
                  </a:moveTo>
                  <a:cubicBezTo>
                    <a:pt x="0" y="286"/>
                    <a:pt x="222" y="507"/>
                    <a:pt x="507" y="507"/>
                  </a:cubicBezTo>
                  <a:lnTo>
                    <a:pt x="7474" y="507"/>
                  </a:lnTo>
                  <a:cubicBezTo>
                    <a:pt x="7728" y="507"/>
                    <a:pt x="7949" y="286"/>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37"/>
            <p:cNvSpPr/>
            <p:nvPr/>
          </p:nvSpPr>
          <p:spPr>
            <a:xfrm>
              <a:off x="3892368" y="1669005"/>
              <a:ext cx="51389" cy="4070"/>
            </a:xfrm>
            <a:custGeom>
              <a:avLst/>
              <a:gdLst/>
              <a:ahLst/>
              <a:cxnLst/>
              <a:rect l="l" t="t" r="r" b="b"/>
              <a:pathLst>
                <a:path w="1616" h="128" extrusionOk="0">
                  <a:moveTo>
                    <a:pt x="0" y="0"/>
                  </a:moveTo>
                  <a:cubicBezTo>
                    <a:pt x="0" y="64"/>
                    <a:pt x="63" y="127"/>
                    <a:pt x="127" y="127"/>
                  </a:cubicBezTo>
                  <a:lnTo>
                    <a:pt x="1488" y="127"/>
                  </a:lnTo>
                  <a:cubicBezTo>
                    <a:pt x="1552" y="127"/>
                    <a:pt x="1615" y="64"/>
                    <a:pt x="1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37"/>
            <p:cNvSpPr/>
            <p:nvPr/>
          </p:nvSpPr>
          <p:spPr>
            <a:xfrm>
              <a:off x="3147104" y="1528003"/>
              <a:ext cx="226639" cy="142051"/>
            </a:xfrm>
            <a:custGeom>
              <a:avLst/>
              <a:gdLst/>
              <a:ahLst/>
              <a:cxnLst/>
              <a:rect l="l" t="t" r="r" b="b"/>
              <a:pathLst>
                <a:path w="7127" h="4467" extrusionOk="0">
                  <a:moveTo>
                    <a:pt x="159" y="1"/>
                  </a:moveTo>
                  <a:cubicBezTo>
                    <a:pt x="64" y="1"/>
                    <a:pt x="1" y="64"/>
                    <a:pt x="1" y="159"/>
                  </a:cubicBezTo>
                  <a:lnTo>
                    <a:pt x="1" y="4466"/>
                  </a:lnTo>
                  <a:lnTo>
                    <a:pt x="7126" y="4466"/>
                  </a:lnTo>
                  <a:lnTo>
                    <a:pt x="7126" y="159"/>
                  </a:lnTo>
                  <a:cubicBezTo>
                    <a:pt x="7126" y="64"/>
                    <a:pt x="7063" y="1"/>
                    <a:pt x="69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37"/>
            <p:cNvSpPr/>
            <p:nvPr/>
          </p:nvSpPr>
          <p:spPr>
            <a:xfrm>
              <a:off x="3157184" y="1538084"/>
              <a:ext cx="206477" cy="122875"/>
            </a:xfrm>
            <a:custGeom>
              <a:avLst/>
              <a:gdLst/>
              <a:ahLst/>
              <a:cxnLst/>
              <a:rect l="l" t="t" r="r" b="b"/>
              <a:pathLst>
                <a:path w="6493" h="3864" extrusionOk="0">
                  <a:moveTo>
                    <a:pt x="1" y="0"/>
                  </a:moveTo>
                  <a:lnTo>
                    <a:pt x="1" y="3864"/>
                  </a:lnTo>
                  <a:lnTo>
                    <a:pt x="6493" y="3864"/>
                  </a:lnTo>
                  <a:lnTo>
                    <a:pt x="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37"/>
            <p:cNvSpPr/>
            <p:nvPr/>
          </p:nvSpPr>
          <p:spPr>
            <a:xfrm>
              <a:off x="3133016" y="1667987"/>
              <a:ext cx="251792" cy="16154"/>
            </a:xfrm>
            <a:custGeom>
              <a:avLst/>
              <a:gdLst/>
              <a:ahLst/>
              <a:cxnLst/>
              <a:rect l="l" t="t" r="r" b="b"/>
              <a:pathLst>
                <a:path w="7918" h="508" extrusionOk="0">
                  <a:moveTo>
                    <a:pt x="1" y="1"/>
                  </a:moveTo>
                  <a:cubicBezTo>
                    <a:pt x="1" y="286"/>
                    <a:pt x="191" y="507"/>
                    <a:pt x="476" y="507"/>
                  </a:cubicBezTo>
                  <a:lnTo>
                    <a:pt x="7443" y="507"/>
                  </a:lnTo>
                  <a:cubicBezTo>
                    <a:pt x="7728" y="507"/>
                    <a:pt x="7918" y="286"/>
                    <a:pt x="791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37"/>
            <p:cNvSpPr/>
            <p:nvPr/>
          </p:nvSpPr>
          <p:spPr>
            <a:xfrm>
              <a:off x="3231723" y="1669005"/>
              <a:ext cx="50371" cy="4070"/>
            </a:xfrm>
            <a:custGeom>
              <a:avLst/>
              <a:gdLst/>
              <a:ahLst/>
              <a:cxnLst/>
              <a:rect l="l" t="t" r="r" b="b"/>
              <a:pathLst>
                <a:path w="1584" h="128" extrusionOk="0">
                  <a:moveTo>
                    <a:pt x="0" y="0"/>
                  </a:moveTo>
                  <a:cubicBezTo>
                    <a:pt x="0" y="64"/>
                    <a:pt x="32" y="127"/>
                    <a:pt x="127" y="127"/>
                  </a:cubicBezTo>
                  <a:lnTo>
                    <a:pt x="1457" y="127"/>
                  </a:lnTo>
                  <a:cubicBezTo>
                    <a:pt x="1520" y="127"/>
                    <a:pt x="1584" y="64"/>
                    <a:pt x="1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37"/>
            <p:cNvSpPr/>
            <p:nvPr/>
          </p:nvSpPr>
          <p:spPr>
            <a:xfrm>
              <a:off x="3464340" y="1246033"/>
              <a:ext cx="227624" cy="142019"/>
            </a:xfrm>
            <a:custGeom>
              <a:avLst/>
              <a:gdLst/>
              <a:ahLst/>
              <a:cxnLst/>
              <a:rect l="l" t="t" r="r" b="b"/>
              <a:pathLst>
                <a:path w="7158" h="4466" extrusionOk="0">
                  <a:moveTo>
                    <a:pt x="191" y="0"/>
                  </a:moveTo>
                  <a:cubicBezTo>
                    <a:pt x="96" y="0"/>
                    <a:pt x="1" y="95"/>
                    <a:pt x="1" y="190"/>
                  </a:cubicBezTo>
                  <a:lnTo>
                    <a:pt x="1" y="4466"/>
                  </a:lnTo>
                  <a:lnTo>
                    <a:pt x="7158" y="4466"/>
                  </a:lnTo>
                  <a:lnTo>
                    <a:pt x="7158" y="190"/>
                  </a:lnTo>
                  <a:cubicBezTo>
                    <a:pt x="7158" y="95"/>
                    <a:pt x="7063" y="0"/>
                    <a:pt x="69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37"/>
            <p:cNvSpPr/>
            <p:nvPr/>
          </p:nvSpPr>
          <p:spPr>
            <a:xfrm>
              <a:off x="3475439" y="1256113"/>
              <a:ext cx="205460" cy="122875"/>
            </a:xfrm>
            <a:custGeom>
              <a:avLst/>
              <a:gdLst/>
              <a:ahLst/>
              <a:cxnLst/>
              <a:rect l="l" t="t" r="r" b="b"/>
              <a:pathLst>
                <a:path w="6461" h="3864" extrusionOk="0">
                  <a:moveTo>
                    <a:pt x="0" y="0"/>
                  </a:moveTo>
                  <a:lnTo>
                    <a:pt x="0" y="3864"/>
                  </a:lnTo>
                  <a:lnTo>
                    <a:pt x="6461" y="3864"/>
                  </a:lnTo>
                  <a:lnTo>
                    <a:pt x="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37"/>
            <p:cNvSpPr/>
            <p:nvPr/>
          </p:nvSpPr>
          <p:spPr>
            <a:xfrm>
              <a:off x="3450253" y="1387034"/>
              <a:ext cx="252810" cy="15137"/>
            </a:xfrm>
            <a:custGeom>
              <a:avLst/>
              <a:gdLst/>
              <a:ahLst/>
              <a:cxnLst/>
              <a:rect l="l" t="t" r="r" b="b"/>
              <a:pathLst>
                <a:path w="7950" h="476" extrusionOk="0">
                  <a:moveTo>
                    <a:pt x="0" y="0"/>
                  </a:moveTo>
                  <a:cubicBezTo>
                    <a:pt x="0" y="253"/>
                    <a:pt x="222" y="475"/>
                    <a:pt x="475" y="475"/>
                  </a:cubicBezTo>
                  <a:lnTo>
                    <a:pt x="7474" y="475"/>
                  </a:lnTo>
                  <a:cubicBezTo>
                    <a:pt x="7728" y="475"/>
                    <a:pt x="7949" y="285"/>
                    <a:pt x="794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37"/>
            <p:cNvSpPr/>
            <p:nvPr/>
          </p:nvSpPr>
          <p:spPr>
            <a:xfrm>
              <a:off x="3548928" y="1387034"/>
              <a:ext cx="50403" cy="4039"/>
            </a:xfrm>
            <a:custGeom>
              <a:avLst/>
              <a:gdLst/>
              <a:ahLst/>
              <a:cxnLst/>
              <a:rect l="l" t="t" r="r" b="b"/>
              <a:pathLst>
                <a:path w="1585" h="127" extrusionOk="0">
                  <a:moveTo>
                    <a:pt x="1" y="0"/>
                  </a:moveTo>
                  <a:cubicBezTo>
                    <a:pt x="1" y="63"/>
                    <a:pt x="64" y="127"/>
                    <a:pt x="128" y="127"/>
                  </a:cubicBezTo>
                  <a:lnTo>
                    <a:pt x="1458" y="127"/>
                  </a:lnTo>
                  <a:cubicBezTo>
                    <a:pt x="1521" y="127"/>
                    <a:pt x="1584" y="63"/>
                    <a:pt x="1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37"/>
            <p:cNvSpPr/>
            <p:nvPr/>
          </p:nvSpPr>
          <p:spPr>
            <a:xfrm>
              <a:off x="3464340" y="1800911"/>
              <a:ext cx="227624" cy="143036"/>
            </a:xfrm>
            <a:custGeom>
              <a:avLst/>
              <a:gdLst/>
              <a:ahLst/>
              <a:cxnLst/>
              <a:rect l="l" t="t" r="r" b="b"/>
              <a:pathLst>
                <a:path w="7158" h="4498" extrusionOk="0">
                  <a:moveTo>
                    <a:pt x="191" y="1"/>
                  </a:moveTo>
                  <a:cubicBezTo>
                    <a:pt x="96" y="1"/>
                    <a:pt x="1" y="96"/>
                    <a:pt x="1" y="191"/>
                  </a:cubicBezTo>
                  <a:lnTo>
                    <a:pt x="1" y="4498"/>
                  </a:lnTo>
                  <a:lnTo>
                    <a:pt x="7158" y="4498"/>
                  </a:lnTo>
                  <a:lnTo>
                    <a:pt x="7158" y="191"/>
                  </a:lnTo>
                  <a:cubicBezTo>
                    <a:pt x="7158" y="96"/>
                    <a:pt x="7063" y="1"/>
                    <a:pt x="69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37"/>
            <p:cNvSpPr/>
            <p:nvPr/>
          </p:nvSpPr>
          <p:spPr>
            <a:xfrm>
              <a:off x="3475439" y="1810992"/>
              <a:ext cx="205460" cy="123893"/>
            </a:xfrm>
            <a:custGeom>
              <a:avLst/>
              <a:gdLst/>
              <a:ahLst/>
              <a:cxnLst/>
              <a:rect l="l" t="t" r="r" b="b"/>
              <a:pathLst>
                <a:path w="6461" h="3896" extrusionOk="0">
                  <a:moveTo>
                    <a:pt x="0" y="1"/>
                  </a:moveTo>
                  <a:lnTo>
                    <a:pt x="0" y="3896"/>
                  </a:lnTo>
                  <a:lnTo>
                    <a:pt x="6461" y="3896"/>
                  </a:lnTo>
                  <a:lnTo>
                    <a:pt x="6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37"/>
            <p:cNvSpPr/>
            <p:nvPr/>
          </p:nvSpPr>
          <p:spPr>
            <a:xfrm>
              <a:off x="3450253" y="1941912"/>
              <a:ext cx="252810" cy="15137"/>
            </a:xfrm>
            <a:custGeom>
              <a:avLst/>
              <a:gdLst/>
              <a:ahLst/>
              <a:cxnLst/>
              <a:rect l="l" t="t" r="r" b="b"/>
              <a:pathLst>
                <a:path w="7950" h="476" extrusionOk="0">
                  <a:moveTo>
                    <a:pt x="0" y="1"/>
                  </a:moveTo>
                  <a:cubicBezTo>
                    <a:pt x="0" y="286"/>
                    <a:pt x="222" y="476"/>
                    <a:pt x="475" y="476"/>
                  </a:cubicBezTo>
                  <a:lnTo>
                    <a:pt x="7474" y="476"/>
                  </a:lnTo>
                  <a:cubicBezTo>
                    <a:pt x="7728" y="476"/>
                    <a:pt x="7949" y="286"/>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37"/>
            <p:cNvSpPr/>
            <p:nvPr/>
          </p:nvSpPr>
          <p:spPr>
            <a:xfrm>
              <a:off x="3548928" y="1941912"/>
              <a:ext cx="50403" cy="4070"/>
            </a:xfrm>
            <a:custGeom>
              <a:avLst/>
              <a:gdLst/>
              <a:ahLst/>
              <a:cxnLst/>
              <a:rect l="l" t="t" r="r" b="b"/>
              <a:pathLst>
                <a:path w="1585" h="128" extrusionOk="0">
                  <a:moveTo>
                    <a:pt x="1" y="1"/>
                  </a:moveTo>
                  <a:cubicBezTo>
                    <a:pt x="1" y="96"/>
                    <a:pt x="64" y="127"/>
                    <a:pt x="128" y="127"/>
                  </a:cubicBezTo>
                  <a:lnTo>
                    <a:pt x="1458" y="127"/>
                  </a:lnTo>
                  <a:cubicBezTo>
                    <a:pt x="1521" y="127"/>
                    <a:pt x="1584" y="96"/>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37"/>
            <p:cNvSpPr/>
            <p:nvPr/>
          </p:nvSpPr>
          <p:spPr>
            <a:xfrm>
              <a:off x="3515697" y="1424272"/>
              <a:ext cx="121889" cy="68529"/>
            </a:xfrm>
            <a:custGeom>
              <a:avLst/>
              <a:gdLst/>
              <a:ahLst/>
              <a:cxnLst/>
              <a:rect l="l" t="t" r="r" b="b"/>
              <a:pathLst>
                <a:path w="3833" h="2155" extrusionOk="0">
                  <a:moveTo>
                    <a:pt x="1901" y="1"/>
                  </a:moveTo>
                  <a:cubicBezTo>
                    <a:pt x="1173" y="1"/>
                    <a:pt x="476" y="318"/>
                    <a:pt x="1" y="856"/>
                  </a:cubicBezTo>
                  <a:lnTo>
                    <a:pt x="254" y="1109"/>
                  </a:lnTo>
                  <a:cubicBezTo>
                    <a:pt x="666" y="634"/>
                    <a:pt x="1268" y="381"/>
                    <a:pt x="1901" y="381"/>
                  </a:cubicBezTo>
                  <a:cubicBezTo>
                    <a:pt x="2534" y="381"/>
                    <a:pt x="3136" y="634"/>
                    <a:pt x="3548" y="1109"/>
                  </a:cubicBezTo>
                  <a:lnTo>
                    <a:pt x="3833" y="856"/>
                  </a:lnTo>
                  <a:cubicBezTo>
                    <a:pt x="3326" y="318"/>
                    <a:pt x="2629" y="1"/>
                    <a:pt x="1901" y="1"/>
                  </a:cubicBezTo>
                  <a:close/>
                  <a:moveTo>
                    <a:pt x="1901" y="761"/>
                  </a:moveTo>
                  <a:cubicBezTo>
                    <a:pt x="1394" y="761"/>
                    <a:pt x="888" y="983"/>
                    <a:pt x="507" y="1394"/>
                  </a:cubicBezTo>
                  <a:lnTo>
                    <a:pt x="793" y="1648"/>
                  </a:lnTo>
                  <a:cubicBezTo>
                    <a:pt x="1078" y="1331"/>
                    <a:pt x="1489" y="1141"/>
                    <a:pt x="1901" y="1141"/>
                  </a:cubicBezTo>
                  <a:cubicBezTo>
                    <a:pt x="2344" y="1141"/>
                    <a:pt x="2756" y="1331"/>
                    <a:pt x="3009" y="1648"/>
                  </a:cubicBezTo>
                  <a:lnTo>
                    <a:pt x="3294" y="1394"/>
                  </a:lnTo>
                  <a:cubicBezTo>
                    <a:pt x="2946" y="983"/>
                    <a:pt x="2439" y="761"/>
                    <a:pt x="1901" y="761"/>
                  </a:cubicBezTo>
                  <a:close/>
                  <a:moveTo>
                    <a:pt x="1901" y="1521"/>
                  </a:moveTo>
                  <a:cubicBezTo>
                    <a:pt x="1584" y="1521"/>
                    <a:pt x="1268" y="1648"/>
                    <a:pt x="1046" y="1933"/>
                  </a:cubicBezTo>
                  <a:lnTo>
                    <a:pt x="1331" y="2154"/>
                  </a:lnTo>
                  <a:cubicBezTo>
                    <a:pt x="1473" y="1980"/>
                    <a:pt x="1695" y="1893"/>
                    <a:pt x="1917" y="1893"/>
                  </a:cubicBezTo>
                  <a:cubicBezTo>
                    <a:pt x="2138" y="1893"/>
                    <a:pt x="2360" y="1980"/>
                    <a:pt x="2503" y="2154"/>
                  </a:cubicBezTo>
                  <a:lnTo>
                    <a:pt x="2788" y="1933"/>
                  </a:lnTo>
                  <a:cubicBezTo>
                    <a:pt x="2566" y="1648"/>
                    <a:pt x="2249" y="1521"/>
                    <a:pt x="1901" y="152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37"/>
            <p:cNvSpPr/>
            <p:nvPr/>
          </p:nvSpPr>
          <p:spPr>
            <a:xfrm>
              <a:off x="3515697" y="1726404"/>
              <a:ext cx="121889" cy="68497"/>
            </a:xfrm>
            <a:custGeom>
              <a:avLst/>
              <a:gdLst/>
              <a:ahLst/>
              <a:cxnLst/>
              <a:rect l="l" t="t" r="r" b="b"/>
              <a:pathLst>
                <a:path w="3833" h="2154" extrusionOk="0">
                  <a:moveTo>
                    <a:pt x="1331" y="0"/>
                  </a:moveTo>
                  <a:lnTo>
                    <a:pt x="1046" y="254"/>
                  </a:lnTo>
                  <a:cubicBezTo>
                    <a:pt x="1268" y="507"/>
                    <a:pt x="1584" y="666"/>
                    <a:pt x="1901" y="666"/>
                  </a:cubicBezTo>
                  <a:cubicBezTo>
                    <a:pt x="2249" y="666"/>
                    <a:pt x="2566" y="507"/>
                    <a:pt x="2788" y="254"/>
                  </a:cubicBezTo>
                  <a:lnTo>
                    <a:pt x="2471" y="0"/>
                  </a:lnTo>
                  <a:cubicBezTo>
                    <a:pt x="2328" y="175"/>
                    <a:pt x="2115" y="262"/>
                    <a:pt x="1901" y="262"/>
                  </a:cubicBezTo>
                  <a:cubicBezTo>
                    <a:pt x="1687" y="262"/>
                    <a:pt x="1473" y="175"/>
                    <a:pt x="1331" y="0"/>
                  </a:cubicBezTo>
                  <a:close/>
                  <a:moveTo>
                    <a:pt x="793" y="539"/>
                  </a:moveTo>
                  <a:lnTo>
                    <a:pt x="507" y="792"/>
                  </a:lnTo>
                  <a:cubicBezTo>
                    <a:pt x="888" y="1172"/>
                    <a:pt x="1394" y="1394"/>
                    <a:pt x="1901" y="1394"/>
                  </a:cubicBezTo>
                  <a:cubicBezTo>
                    <a:pt x="2439" y="1394"/>
                    <a:pt x="2946" y="1172"/>
                    <a:pt x="3294" y="792"/>
                  </a:cubicBezTo>
                  <a:lnTo>
                    <a:pt x="3041" y="539"/>
                  </a:lnTo>
                  <a:cubicBezTo>
                    <a:pt x="2724" y="856"/>
                    <a:pt x="2344" y="1014"/>
                    <a:pt x="1901" y="1014"/>
                  </a:cubicBezTo>
                  <a:cubicBezTo>
                    <a:pt x="1489" y="1014"/>
                    <a:pt x="1078" y="856"/>
                    <a:pt x="793" y="539"/>
                  </a:cubicBezTo>
                  <a:close/>
                  <a:moveTo>
                    <a:pt x="254" y="1077"/>
                  </a:moveTo>
                  <a:lnTo>
                    <a:pt x="1" y="1331"/>
                  </a:lnTo>
                  <a:cubicBezTo>
                    <a:pt x="476" y="1837"/>
                    <a:pt x="1173" y="2154"/>
                    <a:pt x="1901" y="2154"/>
                  </a:cubicBezTo>
                  <a:cubicBezTo>
                    <a:pt x="2629" y="2154"/>
                    <a:pt x="3326" y="1837"/>
                    <a:pt x="3833" y="1331"/>
                  </a:cubicBezTo>
                  <a:lnTo>
                    <a:pt x="3548" y="1077"/>
                  </a:lnTo>
                  <a:cubicBezTo>
                    <a:pt x="3136" y="1521"/>
                    <a:pt x="2534" y="1774"/>
                    <a:pt x="1901" y="1774"/>
                  </a:cubicBezTo>
                  <a:cubicBezTo>
                    <a:pt x="1268" y="1774"/>
                    <a:pt x="698" y="1521"/>
                    <a:pt x="254" y="1077"/>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37"/>
            <p:cNvSpPr/>
            <p:nvPr/>
          </p:nvSpPr>
          <p:spPr>
            <a:xfrm>
              <a:off x="3692951" y="1548165"/>
              <a:ext cx="68529" cy="122875"/>
            </a:xfrm>
            <a:custGeom>
              <a:avLst/>
              <a:gdLst/>
              <a:ahLst/>
              <a:cxnLst/>
              <a:rect l="l" t="t" r="r" b="b"/>
              <a:pathLst>
                <a:path w="2155" h="3864" extrusionOk="0">
                  <a:moveTo>
                    <a:pt x="254" y="1077"/>
                  </a:moveTo>
                  <a:lnTo>
                    <a:pt x="1" y="1362"/>
                  </a:lnTo>
                  <a:cubicBezTo>
                    <a:pt x="349" y="1647"/>
                    <a:pt x="349" y="2217"/>
                    <a:pt x="1" y="2502"/>
                  </a:cubicBezTo>
                  <a:lnTo>
                    <a:pt x="254" y="2819"/>
                  </a:lnTo>
                  <a:cubicBezTo>
                    <a:pt x="507" y="2597"/>
                    <a:pt x="666" y="2280"/>
                    <a:pt x="666" y="1932"/>
                  </a:cubicBezTo>
                  <a:cubicBezTo>
                    <a:pt x="666" y="1615"/>
                    <a:pt x="507" y="1299"/>
                    <a:pt x="254" y="1077"/>
                  </a:cubicBezTo>
                  <a:close/>
                  <a:moveTo>
                    <a:pt x="792" y="538"/>
                  </a:moveTo>
                  <a:lnTo>
                    <a:pt x="539" y="823"/>
                  </a:lnTo>
                  <a:cubicBezTo>
                    <a:pt x="856" y="1109"/>
                    <a:pt x="1046" y="1520"/>
                    <a:pt x="1046" y="1932"/>
                  </a:cubicBezTo>
                  <a:cubicBezTo>
                    <a:pt x="1046" y="2375"/>
                    <a:pt x="856" y="2755"/>
                    <a:pt x="539" y="3040"/>
                  </a:cubicBezTo>
                  <a:lnTo>
                    <a:pt x="792" y="3325"/>
                  </a:lnTo>
                  <a:cubicBezTo>
                    <a:pt x="1172" y="2977"/>
                    <a:pt x="1394" y="2470"/>
                    <a:pt x="1394" y="1932"/>
                  </a:cubicBezTo>
                  <a:cubicBezTo>
                    <a:pt x="1394" y="1394"/>
                    <a:pt x="1172" y="887"/>
                    <a:pt x="792" y="538"/>
                  </a:cubicBezTo>
                  <a:close/>
                  <a:moveTo>
                    <a:pt x="1331" y="0"/>
                  </a:moveTo>
                  <a:lnTo>
                    <a:pt x="1077" y="285"/>
                  </a:lnTo>
                  <a:cubicBezTo>
                    <a:pt x="1521" y="697"/>
                    <a:pt x="1774" y="1299"/>
                    <a:pt x="1774" y="1932"/>
                  </a:cubicBezTo>
                  <a:cubicBezTo>
                    <a:pt x="1774" y="2565"/>
                    <a:pt x="1521" y="3167"/>
                    <a:pt x="1077" y="3579"/>
                  </a:cubicBezTo>
                  <a:lnTo>
                    <a:pt x="1331" y="3864"/>
                  </a:lnTo>
                  <a:cubicBezTo>
                    <a:pt x="1869" y="3357"/>
                    <a:pt x="2154" y="2660"/>
                    <a:pt x="2154" y="1932"/>
                  </a:cubicBezTo>
                  <a:cubicBezTo>
                    <a:pt x="2154" y="1204"/>
                    <a:pt x="1869" y="507"/>
                    <a:pt x="13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37"/>
            <p:cNvSpPr/>
            <p:nvPr/>
          </p:nvSpPr>
          <p:spPr>
            <a:xfrm>
              <a:off x="3390819" y="1549150"/>
              <a:ext cx="68529" cy="121889"/>
            </a:xfrm>
            <a:custGeom>
              <a:avLst/>
              <a:gdLst/>
              <a:ahLst/>
              <a:cxnLst/>
              <a:rect l="l" t="t" r="r" b="b"/>
              <a:pathLst>
                <a:path w="2155" h="3833" extrusionOk="0">
                  <a:moveTo>
                    <a:pt x="1933" y="1046"/>
                  </a:moveTo>
                  <a:cubicBezTo>
                    <a:pt x="1679" y="1236"/>
                    <a:pt x="1521" y="1553"/>
                    <a:pt x="1521" y="1901"/>
                  </a:cubicBezTo>
                  <a:cubicBezTo>
                    <a:pt x="1521" y="2249"/>
                    <a:pt x="1648" y="2566"/>
                    <a:pt x="1933" y="2756"/>
                  </a:cubicBezTo>
                  <a:lnTo>
                    <a:pt x="2154" y="2471"/>
                  </a:lnTo>
                  <a:cubicBezTo>
                    <a:pt x="1806" y="2186"/>
                    <a:pt x="1806" y="1616"/>
                    <a:pt x="2154" y="1331"/>
                  </a:cubicBezTo>
                  <a:lnTo>
                    <a:pt x="1933" y="1046"/>
                  </a:lnTo>
                  <a:close/>
                  <a:moveTo>
                    <a:pt x="1394" y="507"/>
                  </a:moveTo>
                  <a:cubicBezTo>
                    <a:pt x="983" y="887"/>
                    <a:pt x="761" y="1394"/>
                    <a:pt x="761" y="1901"/>
                  </a:cubicBezTo>
                  <a:cubicBezTo>
                    <a:pt x="761" y="2439"/>
                    <a:pt x="983" y="2946"/>
                    <a:pt x="1394" y="3294"/>
                  </a:cubicBezTo>
                  <a:lnTo>
                    <a:pt x="1648" y="3009"/>
                  </a:lnTo>
                  <a:cubicBezTo>
                    <a:pt x="1331" y="2724"/>
                    <a:pt x="1141" y="2344"/>
                    <a:pt x="1141" y="1901"/>
                  </a:cubicBezTo>
                  <a:cubicBezTo>
                    <a:pt x="1141" y="1489"/>
                    <a:pt x="1331" y="1078"/>
                    <a:pt x="1648" y="792"/>
                  </a:cubicBezTo>
                  <a:lnTo>
                    <a:pt x="1394" y="507"/>
                  </a:lnTo>
                  <a:close/>
                  <a:moveTo>
                    <a:pt x="856" y="1"/>
                  </a:moveTo>
                  <a:cubicBezTo>
                    <a:pt x="318" y="476"/>
                    <a:pt x="1" y="1173"/>
                    <a:pt x="1" y="1901"/>
                  </a:cubicBezTo>
                  <a:cubicBezTo>
                    <a:pt x="1" y="2629"/>
                    <a:pt x="318" y="3326"/>
                    <a:pt x="856" y="3833"/>
                  </a:cubicBezTo>
                  <a:lnTo>
                    <a:pt x="1109" y="3548"/>
                  </a:lnTo>
                  <a:cubicBezTo>
                    <a:pt x="634" y="3136"/>
                    <a:pt x="381" y="2534"/>
                    <a:pt x="381" y="1901"/>
                  </a:cubicBezTo>
                  <a:cubicBezTo>
                    <a:pt x="381" y="1268"/>
                    <a:pt x="634" y="697"/>
                    <a:pt x="1109" y="254"/>
                  </a:cubicBezTo>
                  <a:lnTo>
                    <a:pt x="85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06" name="Google Shape;3806;p37"/>
          <p:cNvGrpSpPr/>
          <p:nvPr/>
        </p:nvGrpSpPr>
        <p:grpSpPr>
          <a:xfrm>
            <a:off x="6865687" y="1334986"/>
            <a:ext cx="810711" cy="783162"/>
            <a:chOff x="6855174" y="1186599"/>
            <a:chExt cx="859077" cy="829885"/>
          </a:xfrm>
        </p:grpSpPr>
        <p:sp>
          <p:nvSpPr>
            <p:cNvPr id="3807" name="Google Shape;3807;p37"/>
            <p:cNvSpPr/>
            <p:nvPr/>
          </p:nvSpPr>
          <p:spPr>
            <a:xfrm>
              <a:off x="6999197" y="1186599"/>
              <a:ext cx="286041" cy="166219"/>
            </a:xfrm>
            <a:custGeom>
              <a:avLst/>
              <a:gdLst/>
              <a:ahLst/>
              <a:cxnLst/>
              <a:rect l="l" t="t" r="r" b="b"/>
              <a:pathLst>
                <a:path w="8995" h="5227" extrusionOk="0">
                  <a:moveTo>
                    <a:pt x="4465" y="1"/>
                  </a:moveTo>
                  <a:lnTo>
                    <a:pt x="0" y="2629"/>
                  </a:lnTo>
                  <a:lnTo>
                    <a:pt x="4497" y="5226"/>
                  </a:lnTo>
                  <a:lnTo>
                    <a:pt x="8994" y="2629"/>
                  </a:lnTo>
                  <a:lnTo>
                    <a:pt x="4465"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37"/>
            <p:cNvSpPr/>
            <p:nvPr/>
          </p:nvSpPr>
          <p:spPr>
            <a:xfrm>
              <a:off x="7142201" y="1270201"/>
              <a:ext cx="143036" cy="250807"/>
            </a:xfrm>
            <a:custGeom>
              <a:avLst/>
              <a:gdLst/>
              <a:ahLst/>
              <a:cxnLst/>
              <a:rect l="l" t="t" r="r" b="b"/>
              <a:pathLst>
                <a:path w="4498" h="7887" extrusionOk="0">
                  <a:moveTo>
                    <a:pt x="4497" y="0"/>
                  </a:moveTo>
                  <a:lnTo>
                    <a:pt x="0" y="2597"/>
                  </a:lnTo>
                  <a:lnTo>
                    <a:pt x="0" y="7886"/>
                  </a:lnTo>
                  <a:lnTo>
                    <a:pt x="4465" y="5289"/>
                  </a:lnTo>
                  <a:lnTo>
                    <a:pt x="4497"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37"/>
            <p:cNvSpPr/>
            <p:nvPr/>
          </p:nvSpPr>
          <p:spPr>
            <a:xfrm>
              <a:off x="6999197" y="1270201"/>
              <a:ext cx="143036" cy="250807"/>
            </a:xfrm>
            <a:custGeom>
              <a:avLst/>
              <a:gdLst/>
              <a:ahLst/>
              <a:cxnLst/>
              <a:rect l="l" t="t" r="r" b="b"/>
              <a:pathLst>
                <a:path w="4498" h="7887" extrusionOk="0">
                  <a:moveTo>
                    <a:pt x="0" y="0"/>
                  </a:moveTo>
                  <a:lnTo>
                    <a:pt x="0" y="5289"/>
                  </a:lnTo>
                  <a:lnTo>
                    <a:pt x="4497" y="7886"/>
                  </a:lnTo>
                  <a:lnTo>
                    <a:pt x="4497" y="2597"/>
                  </a:lnTo>
                  <a:lnTo>
                    <a:pt x="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37"/>
            <p:cNvSpPr/>
            <p:nvPr/>
          </p:nvSpPr>
          <p:spPr>
            <a:xfrm>
              <a:off x="6855174" y="1436356"/>
              <a:ext cx="286041" cy="166219"/>
            </a:xfrm>
            <a:custGeom>
              <a:avLst/>
              <a:gdLst/>
              <a:ahLst/>
              <a:cxnLst/>
              <a:rect l="l" t="t" r="r" b="b"/>
              <a:pathLst>
                <a:path w="8995" h="5227" extrusionOk="0">
                  <a:moveTo>
                    <a:pt x="4497" y="1"/>
                  </a:moveTo>
                  <a:lnTo>
                    <a:pt x="0" y="2629"/>
                  </a:lnTo>
                  <a:lnTo>
                    <a:pt x="4529" y="5226"/>
                  </a:lnTo>
                  <a:lnTo>
                    <a:pt x="8994"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37"/>
            <p:cNvSpPr/>
            <p:nvPr/>
          </p:nvSpPr>
          <p:spPr>
            <a:xfrm>
              <a:off x="6998179" y="1519958"/>
              <a:ext cx="143036" cy="250775"/>
            </a:xfrm>
            <a:custGeom>
              <a:avLst/>
              <a:gdLst/>
              <a:ahLst/>
              <a:cxnLst/>
              <a:rect l="l" t="t" r="r" b="b"/>
              <a:pathLst>
                <a:path w="4498" h="7886" extrusionOk="0">
                  <a:moveTo>
                    <a:pt x="4497" y="0"/>
                  </a:moveTo>
                  <a:lnTo>
                    <a:pt x="32" y="2597"/>
                  </a:lnTo>
                  <a:lnTo>
                    <a:pt x="0" y="7886"/>
                  </a:lnTo>
                  <a:lnTo>
                    <a:pt x="4497"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37"/>
            <p:cNvSpPr/>
            <p:nvPr/>
          </p:nvSpPr>
          <p:spPr>
            <a:xfrm>
              <a:off x="6855174" y="1519958"/>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37"/>
            <p:cNvSpPr/>
            <p:nvPr/>
          </p:nvSpPr>
          <p:spPr>
            <a:xfrm>
              <a:off x="7142201" y="1437373"/>
              <a:ext cx="286041" cy="166187"/>
            </a:xfrm>
            <a:custGeom>
              <a:avLst/>
              <a:gdLst/>
              <a:ahLst/>
              <a:cxnLst/>
              <a:rect l="l" t="t" r="r" b="b"/>
              <a:pathLst>
                <a:path w="8995" h="5226" extrusionOk="0">
                  <a:moveTo>
                    <a:pt x="4465" y="1"/>
                  </a:moveTo>
                  <a:lnTo>
                    <a:pt x="0" y="2629"/>
                  </a:lnTo>
                  <a:lnTo>
                    <a:pt x="4497" y="5226"/>
                  </a:lnTo>
                  <a:lnTo>
                    <a:pt x="8994" y="2629"/>
                  </a:lnTo>
                  <a:lnTo>
                    <a:pt x="446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37"/>
            <p:cNvSpPr/>
            <p:nvPr/>
          </p:nvSpPr>
          <p:spPr>
            <a:xfrm>
              <a:off x="7285206" y="1520976"/>
              <a:ext cx="143036" cy="250775"/>
            </a:xfrm>
            <a:custGeom>
              <a:avLst/>
              <a:gdLst/>
              <a:ahLst/>
              <a:cxnLst/>
              <a:rect l="l" t="t" r="r" b="b"/>
              <a:pathLst>
                <a:path w="4498" h="7886" extrusionOk="0">
                  <a:moveTo>
                    <a:pt x="4497" y="0"/>
                  </a:moveTo>
                  <a:lnTo>
                    <a:pt x="0" y="2597"/>
                  </a:lnTo>
                  <a:lnTo>
                    <a:pt x="0" y="7886"/>
                  </a:lnTo>
                  <a:lnTo>
                    <a:pt x="4465"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37"/>
            <p:cNvSpPr/>
            <p:nvPr/>
          </p:nvSpPr>
          <p:spPr>
            <a:xfrm>
              <a:off x="7142201" y="1520976"/>
              <a:ext cx="143036" cy="250775"/>
            </a:xfrm>
            <a:custGeom>
              <a:avLst/>
              <a:gdLst/>
              <a:ahLst/>
              <a:cxnLst/>
              <a:rect l="l" t="t" r="r" b="b"/>
              <a:pathLst>
                <a:path w="4498" h="7886" extrusionOk="0">
                  <a:moveTo>
                    <a:pt x="0" y="0"/>
                  </a:moveTo>
                  <a:lnTo>
                    <a:pt x="0" y="5289"/>
                  </a:lnTo>
                  <a:lnTo>
                    <a:pt x="4497" y="7886"/>
                  </a:lnTo>
                  <a:lnTo>
                    <a:pt x="4497"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37"/>
            <p:cNvSpPr/>
            <p:nvPr/>
          </p:nvSpPr>
          <p:spPr>
            <a:xfrm>
              <a:off x="6997161" y="1683092"/>
              <a:ext cx="286041" cy="165201"/>
            </a:xfrm>
            <a:custGeom>
              <a:avLst/>
              <a:gdLst/>
              <a:ahLst/>
              <a:cxnLst/>
              <a:rect l="l" t="t" r="r" b="b"/>
              <a:pathLst>
                <a:path w="8995" h="5195" extrusionOk="0">
                  <a:moveTo>
                    <a:pt x="4498" y="1"/>
                  </a:moveTo>
                  <a:lnTo>
                    <a:pt x="1" y="2598"/>
                  </a:lnTo>
                  <a:lnTo>
                    <a:pt x="4529" y="5194"/>
                  </a:lnTo>
                  <a:lnTo>
                    <a:pt x="8995" y="2598"/>
                  </a:lnTo>
                  <a:lnTo>
                    <a:pt x="44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37"/>
            <p:cNvSpPr/>
            <p:nvPr/>
          </p:nvSpPr>
          <p:spPr>
            <a:xfrm>
              <a:off x="7140166" y="1765677"/>
              <a:ext cx="143036" cy="250807"/>
            </a:xfrm>
            <a:custGeom>
              <a:avLst/>
              <a:gdLst/>
              <a:ahLst/>
              <a:cxnLst/>
              <a:rect l="l" t="t" r="r" b="b"/>
              <a:pathLst>
                <a:path w="4498" h="7887" extrusionOk="0">
                  <a:moveTo>
                    <a:pt x="4498" y="1"/>
                  </a:moveTo>
                  <a:lnTo>
                    <a:pt x="32" y="2597"/>
                  </a:lnTo>
                  <a:lnTo>
                    <a:pt x="1" y="7886"/>
                  </a:lnTo>
                  <a:lnTo>
                    <a:pt x="4498"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37"/>
            <p:cNvSpPr/>
            <p:nvPr/>
          </p:nvSpPr>
          <p:spPr>
            <a:xfrm>
              <a:off x="6997161" y="1765677"/>
              <a:ext cx="144054" cy="250807"/>
            </a:xfrm>
            <a:custGeom>
              <a:avLst/>
              <a:gdLst/>
              <a:ahLst/>
              <a:cxnLst/>
              <a:rect l="l" t="t" r="r" b="b"/>
              <a:pathLst>
                <a:path w="4530" h="7887" extrusionOk="0">
                  <a:moveTo>
                    <a:pt x="1" y="1"/>
                  </a:moveTo>
                  <a:lnTo>
                    <a:pt x="1" y="5289"/>
                  </a:lnTo>
                  <a:lnTo>
                    <a:pt x="4529" y="7886"/>
                  </a:lnTo>
                  <a:lnTo>
                    <a:pt x="4529"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37"/>
            <p:cNvSpPr/>
            <p:nvPr/>
          </p:nvSpPr>
          <p:spPr>
            <a:xfrm>
              <a:off x="7280150" y="1683092"/>
              <a:ext cx="286041" cy="165201"/>
            </a:xfrm>
            <a:custGeom>
              <a:avLst/>
              <a:gdLst/>
              <a:ahLst/>
              <a:cxnLst/>
              <a:rect l="l" t="t" r="r" b="b"/>
              <a:pathLst>
                <a:path w="8995" h="5195" extrusionOk="0">
                  <a:moveTo>
                    <a:pt x="4466" y="1"/>
                  </a:moveTo>
                  <a:lnTo>
                    <a:pt x="1" y="2598"/>
                  </a:lnTo>
                  <a:lnTo>
                    <a:pt x="4498" y="5194"/>
                  </a:lnTo>
                  <a:lnTo>
                    <a:pt x="8995" y="2598"/>
                  </a:lnTo>
                  <a:lnTo>
                    <a:pt x="44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37"/>
            <p:cNvSpPr/>
            <p:nvPr/>
          </p:nvSpPr>
          <p:spPr>
            <a:xfrm>
              <a:off x="7423154" y="1765677"/>
              <a:ext cx="143036" cy="250807"/>
            </a:xfrm>
            <a:custGeom>
              <a:avLst/>
              <a:gdLst/>
              <a:ahLst/>
              <a:cxnLst/>
              <a:rect l="l" t="t" r="r" b="b"/>
              <a:pathLst>
                <a:path w="4498" h="7887" extrusionOk="0">
                  <a:moveTo>
                    <a:pt x="4498" y="1"/>
                  </a:moveTo>
                  <a:lnTo>
                    <a:pt x="1" y="2597"/>
                  </a:lnTo>
                  <a:lnTo>
                    <a:pt x="1" y="7886"/>
                  </a:lnTo>
                  <a:lnTo>
                    <a:pt x="4466"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37"/>
            <p:cNvSpPr/>
            <p:nvPr/>
          </p:nvSpPr>
          <p:spPr>
            <a:xfrm>
              <a:off x="7280150" y="1765677"/>
              <a:ext cx="143036" cy="250807"/>
            </a:xfrm>
            <a:custGeom>
              <a:avLst/>
              <a:gdLst/>
              <a:ahLst/>
              <a:cxnLst/>
              <a:rect l="l" t="t" r="r" b="b"/>
              <a:pathLst>
                <a:path w="4498" h="7887" extrusionOk="0">
                  <a:moveTo>
                    <a:pt x="1" y="1"/>
                  </a:moveTo>
                  <a:lnTo>
                    <a:pt x="1" y="5289"/>
                  </a:lnTo>
                  <a:lnTo>
                    <a:pt x="4498" y="7886"/>
                  </a:lnTo>
                  <a:lnTo>
                    <a:pt x="4498"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37"/>
            <p:cNvSpPr/>
            <p:nvPr/>
          </p:nvSpPr>
          <p:spPr>
            <a:xfrm>
              <a:off x="7427193" y="1437373"/>
              <a:ext cx="287059" cy="166187"/>
            </a:xfrm>
            <a:custGeom>
              <a:avLst/>
              <a:gdLst/>
              <a:ahLst/>
              <a:cxnLst/>
              <a:rect l="l" t="t" r="r" b="b"/>
              <a:pathLst>
                <a:path w="9027" h="5226" extrusionOk="0">
                  <a:moveTo>
                    <a:pt x="4497" y="1"/>
                  </a:moveTo>
                  <a:lnTo>
                    <a:pt x="0" y="2629"/>
                  </a:lnTo>
                  <a:lnTo>
                    <a:pt x="4529" y="5226"/>
                  </a:lnTo>
                  <a:lnTo>
                    <a:pt x="9026"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37"/>
            <p:cNvSpPr/>
            <p:nvPr/>
          </p:nvSpPr>
          <p:spPr>
            <a:xfrm>
              <a:off x="7570197" y="1520976"/>
              <a:ext cx="144054" cy="250775"/>
            </a:xfrm>
            <a:custGeom>
              <a:avLst/>
              <a:gdLst/>
              <a:ahLst/>
              <a:cxnLst/>
              <a:rect l="l" t="t" r="r" b="b"/>
              <a:pathLst>
                <a:path w="4530" h="7886" extrusionOk="0">
                  <a:moveTo>
                    <a:pt x="4529" y="0"/>
                  </a:moveTo>
                  <a:lnTo>
                    <a:pt x="32" y="2597"/>
                  </a:lnTo>
                  <a:lnTo>
                    <a:pt x="0" y="7886"/>
                  </a:lnTo>
                  <a:lnTo>
                    <a:pt x="0" y="7886"/>
                  </a:lnTo>
                  <a:lnTo>
                    <a:pt x="4497" y="5289"/>
                  </a:lnTo>
                  <a:lnTo>
                    <a:pt x="4529"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37"/>
            <p:cNvSpPr/>
            <p:nvPr/>
          </p:nvSpPr>
          <p:spPr>
            <a:xfrm>
              <a:off x="7427193" y="1520976"/>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37"/>
            <p:cNvSpPr/>
            <p:nvPr/>
          </p:nvSpPr>
          <p:spPr>
            <a:xfrm>
              <a:off x="7284188" y="1186599"/>
              <a:ext cx="286041" cy="166219"/>
            </a:xfrm>
            <a:custGeom>
              <a:avLst/>
              <a:gdLst/>
              <a:ahLst/>
              <a:cxnLst/>
              <a:rect l="l" t="t" r="r" b="b"/>
              <a:pathLst>
                <a:path w="8995" h="5227" extrusionOk="0">
                  <a:moveTo>
                    <a:pt x="4497" y="1"/>
                  </a:moveTo>
                  <a:lnTo>
                    <a:pt x="0" y="2598"/>
                  </a:lnTo>
                  <a:lnTo>
                    <a:pt x="4529" y="5226"/>
                  </a:lnTo>
                  <a:lnTo>
                    <a:pt x="8994" y="2598"/>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37"/>
            <p:cNvSpPr/>
            <p:nvPr/>
          </p:nvSpPr>
          <p:spPr>
            <a:xfrm>
              <a:off x="7427193" y="1269183"/>
              <a:ext cx="143036" cy="251824"/>
            </a:xfrm>
            <a:custGeom>
              <a:avLst/>
              <a:gdLst/>
              <a:ahLst/>
              <a:cxnLst/>
              <a:rect l="l" t="t" r="r" b="b"/>
              <a:pathLst>
                <a:path w="4498" h="7919" extrusionOk="0">
                  <a:moveTo>
                    <a:pt x="4497" y="1"/>
                  </a:moveTo>
                  <a:lnTo>
                    <a:pt x="32" y="2629"/>
                  </a:lnTo>
                  <a:lnTo>
                    <a:pt x="0" y="7918"/>
                  </a:lnTo>
                  <a:lnTo>
                    <a:pt x="4497" y="5290"/>
                  </a:lnTo>
                  <a:lnTo>
                    <a:pt x="4497"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37"/>
            <p:cNvSpPr/>
            <p:nvPr/>
          </p:nvSpPr>
          <p:spPr>
            <a:xfrm>
              <a:off x="7284188" y="1269183"/>
              <a:ext cx="144054" cy="251824"/>
            </a:xfrm>
            <a:custGeom>
              <a:avLst/>
              <a:gdLst/>
              <a:ahLst/>
              <a:cxnLst/>
              <a:rect l="l" t="t" r="r" b="b"/>
              <a:pathLst>
                <a:path w="4530" h="7919" extrusionOk="0">
                  <a:moveTo>
                    <a:pt x="0" y="1"/>
                  </a:moveTo>
                  <a:lnTo>
                    <a:pt x="0" y="5290"/>
                  </a:lnTo>
                  <a:lnTo>
                    <a:pt x="4529" y="7918"/>
                  </a:lnTo>
                  <a:lnTo>
                    <a:pt x="4529" y="262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8" name="Google Shape;3828;p37"/>
          <p:cNvGrpSpPr/>
          <p:nvPr/>
        </p:nvGrpSpPr>
        <p:grpSpPr>
          <a:xfrm>
            <a:off x="1529169" y="3575389"/>
            <a:ext cx="508577" cy="593165"/>
            <a:chOff x="1542857" y="3479728"/>
            <a:chExt cx="508577" cy="593165"/>
          </a:xfrm>
        </p:grpSpPr>
        <p:sp>
          <p:nvSpPr>
            <p:cNvPr id="3829" name="Google Shape;3829;p37"/>
            <p:cNvSpPr/>
            <p:nvPr/>
          </p:nvSpPr>
          <p:spPr>
            <a:xfrm>
              <a:off x="1542857" y="3479728"/>
              <a:ext cx="508577" cy="294086"/>
            </a:xfrm>
            <a:custGeom>
              <a:avLst/>
              <a:gdLst/>
              <a:ahLst/>
              <a:cxnLst/>
              <a:rect l="l" t="t" r="r" b="b"/>
              <a:pathLst>
                <a:path w="15993" h="9248" extrusionOk="0">
                  <a:moveTo>
                    <a:pt x="7949" y="0"/>
                  </a:moveTo>
                  <a:lnTo>
                    <a:pt x="0" y="4624"/>
                  </a:lnTo>
                  <a:lnTo>
                    <a:pt x="8012" y="9247"/>
                  </a:lnTo>
                  <a:lnTo>
                    <a:pt x="15993" y="4624"/>
                  </a:lnTo>
                  <a:lnTo>
                    <a:pt x="7949" y="0"/>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37"/>
            <p:cNvSpPr/>
            <p:nvPr/>
          </p:nvSpPr>
          <p:spPr>
            <a:xfrm>
              <a:off x="1796621" y="3626740"/>
              <a:ext cx="254813" cy="446154"/>
            </a:xfrm>
            <a:custGeom>
              <a:avLst/>
              <a:gdLst/>
              <a:ahLst/>
              <a:cxnLst/>
              <a:rect l="l" t="t" r="r" b="b"/>
              <a:pathLst>
                <a:path w="8013" h="14030" extrusionOk="0">
                  <a:moveTo>
                    <a:pt x="8013" y="1"/>
                  </a:moveTo>
                  <a:lnTo>
                    <a:pt x="32" y="4624"/>
                  </a:lnTo>
                  <a:lnTo>
                    <a:pt x="1" y="14030"/>
                  </a:lnTo>
                  <a:lnTo>
                    <a:pt x="7981" y="9406"/>
                  </a:lnTo>
                  <a:lnTo>
                    <a:pt x="8013"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37"/>
            <p:cNvSpPr/>
            <p:nvPr/>
          </p:nvSpPr>
          <p:spPr>
            <a:xfrm>
              <a:off x="1542857" y="3626740"/>
              <a:ext cx="254813" cy="446154"/>
            </a:xfrm>
            <a:custGeom>
              <a:avLst/>
              <a:gdLst/>
              <a:ahLst/>
              <a:cxnLst/>
              <a:rect l="l" t="t" r="r" b="b"/>
              <a:pathLst>
                <a:path w="8013" h="14030" extrusionOk="0">
                  <a:moveTo>
                    <a:pt x="0" y="1"/>
                  </a:moveTo>
                  <a:lnTo>
                    <a:pt x="0" y="9406"/>
                  </a:lnTo>
                  <a:lnTo>
                    <a:pt x="8012" y="14030"/>
                  </a:lnTo>
                  <a:lnTo>
                    <a:pt x="8012" y="4624"/>
                  </a:lnTo>
                  <a:lnTo>
                    <a:pt x="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32" name="Google Shape;3832;p37"/>
          <p:cNvGrpSpPr/>
          <p:nvPr/>
        </p:nvGrpSpPr>
        <p:grpSpPr>
          <a:xfrm>
            <a:off x="4932055" y="3486763"/>
            <a:ext cx="991015" cy="770419"/>
            <a:chOff x="4945743" y="3391102"/>
            <a:chExt cx="991015" cy="770419"/>
          </a:xfrm>
        </p:grpSpPr>
        <p:sp>
          <p:nvSpPr>
            <p:cNvPr id="3833" name="Google Shape;3833;p37"/>
            <p:cNvSpPr/>
            <p:nvPr/>
          </p:nvSpPr>
          <p:spPr>
            <a:xfrm>
              <a:off x="5409006" y="3571344"/>
              <a:ext cx="31259" cy="73553"/>
            </a:xfrm>
            <a:custGeom>
              <a:avLst/>
              <a:gdLst/>
              <a:ahLst/>
              <a:cxnLst/>
              <a:rect l="l" t="t" r="r" b="b"/>
              <a:pathLst>
                <a:path w="983" h="2313" extrusionOk="0">
                  <a:moveTo>
                    <a:pt x="286" y="1"/>
                  </a:moveTo>
                  <a:lnTo>
                    <a:pt x="286" y="1458"/>
                  </a:lnTo>
                  <a:lnTo>
                    <a:pt x="1" y="1458"/>
                  </a:lnTo>
                  <a:lnTo>
                    <a:pt x="476" y="2313"/>
                  </a:lnTo>
                  <a:lnTo>
                    <a:pt x="982" y="1458"/>
                  </a:lnTo>
                  <a:lnTo>
                    <a:pt x="729" y="1458"/>
                  </a:lnTo>
                  <a:lnTo>
                    <a:pt x="72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37"/>
            <p:cNvSpPr/>
            <p:nvPr/>
          </p:nvSpPr>
          <p:spPr>
            <a:xfrm>
              <a:off x="5409006" y="3900665"/>
              <a:ext cx="31259" cy="73553"/>
            </a:xfrm>
            <a:custGeom>
              <a:avLst/>
              <a:gdLst/>
              <a:ahLst/>
              <a:cxnLst/>
              <a:rect l="l" t="t" r="r" b="b"/>
              <a:pathLst>
                <a:path w="983" h="2313" extrusionOk="0">
                  <a:moveTo>
                    <a:pt x="476" y="1"/>
                  </a:moveTo>
                  <a:lnTo>
                    <a:pt x="1" y="856"/>
                  </a:lnTo>
                  <a:lnTo>
                    <a:pt x="254" y="856"/>
                  </a:lnTo>
                  <a:lnTo>
                    <a:pt x="254" y="2312"/>
                  </a:lnTo>
                  <a:lnTo>
                    <a:pt x="697" y="2312"/>
                  </a:lnTo>
                  <a:lnTo>
                    <a:pt x="697" y="856"/>
                  </a:lnTo>
                  <a:lnTo>
                    <a:pt x="982" y="856"/>
                  </a:lnTo>
                  <a:lnTo>
                    <a:pt x="47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37"/>
            <p:cNvSpPr/>
            <p:nvPr/>
          </p:nvSpPr>
          <p:spPr>
            <a:xfrm>
              <a:off x="5331477" y="3669034"/>
              <a:ext cx="190355" cy="110823"/>
            </a:xfrm>
            <a:custGeom>
              <a:avLst/>
              <a:gdLst/>
              <a:ahLst/>
              <a:cxnLst/>
              <a:rect l="l" t="t" r="r" b="b"/>
              <a:pathLst>
                <a:path w="5986" h="3485" extrusionOk="0">
                  <a:moveTo>
                    <a:pt x="3009" y="1"/>
                  </a:moveTo>
                  <a:lnTo>
                    <a:pt x="0" y="1743"/>
                  </a:lnTo>
                  <a:lnTo>
                    <a:pt x="3009" y="3484"/>
                  </a:lnTo>
                  <a:lnTo>
                    <a:pt x="5986" y="1743"/>
                  </a:lnTo>
                  <a:lnTo>
                    <a:pt x="3009"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37"/>
            <p:cNvSpPr/>
            <p:nvPr/>
          </p:nvSpPr>
          <p:spPr>
            <a:xfrm>
              <a:off x="5427132" y="3724429"/>
              <a:ext cx="94700" cy="167204"/>
            </a:xfrm>
            <a:custGeom>
              <a:avLst/>
              <a:gdLst/>
              <a:ahLst/>
              <a:cxnLst/>
              <a:rect l="l" t="t" r="r" b="b"/>
              <a:pathLst>
                <a:path w="2978" h="5258" extrusionOk="0">
                  <a:moveTo>
                    <a:pt x="2978" y="1"/>
                  </a:moveTo>
                  <a:lnTo>
                    <a:pt x="1" y="1742"/>
                  </a:lnTo>
                  <a:lnTo>
                    <a:pt x="1" y="5258"/>
                  </a:lnTo>
                  <a:lnTo>
                    <a:pt x="2978" y="3516"/>
                  </a:lnTo>
                  <a:lnTo>
                    <a:pt x="297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37"/>
            <p:cNvSpPr/>
            <p:nvPr/>
          </p:nvSpPr>
          <p:spPr>
            <a:xfrm>
              <a:off x="5331477" y="3724429"/>
              <a:ext cx="95686" cy="167204"/>
            </a:xfrm>
            <a:custGeom>
              <a:avLst/>
              <a:gdLst/>
              <a:ahLst/>
              <a:cxnLst/>
              <a:rect l="l" t="t" r="r" b="b"/>
              <a:pathLst>
                <a:path w="3009" h="5258" extrusionOk="0">
                  <a:moveTo>
                    <a:pt x="0" y="1"/>
                  </a:moveTo>
                  <a:lnTo>
                    <a:pt x="0" y="3516"/>
                  </a:lnTo>
                  <a:lnTo>
                    <a:pt x="3009" y="5258"/>
                  </a:lnTo>
                  <a:lnTo>
                    <a:pt x="3009" y="1742"/>
                  </a:lnTo>
                  <a:lnTo>
                    <a:pt x="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37"/>
            <p:cNvSpPr/>
            <p:nvPr/>
          </p:nvSpPr>
          <p:spPr>
            <a:xfrm>
              <a:off x="5677907" y="3696223"/>
              <a:ext cx="246768" cy="154135"/>
            </a:xfrm>
            <a:custGeom>
              <a:avLst/>
              <a:gdLst/>
              <a:ahLst/>
              <a:cxnLst/>
              <a:rect l="l" t="t" r="r" b="b"/>
              <a:pathLst>
                <a:path w="7760" h="4847" extrusionOk="0">
                  <a:moveTo>
                    <a:pt x="222" y="1"/>
                  </a:moveTo>
                  <a:cubicBezTo>
                    <a:pt x="95" y="1"/>
                    <a:pt x="0" y="64"/>
                    <a:pt x="0" y="191"/>
                  </a:cubicBezTo>
                  <a:lnTo>
                    <a:pt x="0" y="4846"/>
                  </a:lnTo>
                  <a:lnTo>
                    <a:pt x="7759" y="4846"/>
                  </a:lnTo>
                  <a:lnTo>
                    <a:pt x="7759" y="191"/>
                  </a:lnTo>
                  <a:cubicBezTo>
                    <a:pt x="7759" y="64"/>
                    <a:pt x="7664" y="1"/>
                    <a:pt x="756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37"/>
            <p:cNvSpPr/>
            <p:nvPr/>
          </p:nvSpPr>
          <p:spPr>
            <a:xfrm>
              <a:off x="5689991" y="3706303"/>
              <a:ext cx="223586" cy="133973"/>
            </a:xfrm>
            <a:custGeom>
              <a:avLst/>
              <a:gdLst/>
              <a:ahLst/>
              <a:cxnLst/>
              <a:rect l="l" t="t" r="r" b="b"/>
              <a:pathLst>
                <a:path w="7031" h="4213" extrusionOk="0">
                  <a:moveTo>
                    <a:pt x="0" y="1"/>
                  </a:moveTo>
                  <a:lnTo>
                    <a:pt x="0" y="4212"/>
                  </a:lnTo>
                  <a:lnTo>
                    <a:pt x="7031" y="4212"/>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37"/>
            <p:cNvSpPr/>
            <p:nvPr/>
          </p:nvSpPr>
          <p:spPr>
            <a:xfrm>
              <a:off x="5662802" y="3848290"/>
              <a:ext cx="273957" cy="17172"/>
            </a:xfrm>
            <a:custGeom>
              <a:avLst/>
              <a:gdLst/>
              <a:ahLst/>
              <a:cxnLst/>
              <a:rect l="l" t="t" r="r" b="b"/>
              <a:pathLst>
                <a:path w="8615" h="540" extrusionOk="0">
                  <a:moveTo>
                    <a:pt x="0" y="1"/>
                  </a:moveTo>
                  <a:cubicBezTo>
                    <a:pt x="0" y="286"/>
                    <a:pt x="222" y="539"/>
                    <a:pt x="539" y="539"/>
                  </a:cubicBezTo>
                  <a:lnTo>
                    <a:pt x="8076" y="539"/>
                  </a:lnTo>
                  <a:cubicBezTo>
                    <a:pt x="8393" y="539"/>
                    <a:pt x="8614" y="286"/>
                    <a:pt x="86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37"/>
            <p:cNvSpPr/>
            <p:nvPr/>
          </p:nvSpPr>
          <p:spPr>
            <a:xfrm>
              <a:off x="5770540" y="3848290"/>
              <a:ext cx="54410" cy="5088"/>
            </a:xfrm>
            <a:custGeom>
              <a:avLst/>
              <a:gdLst/>
              <a:ahLst/>
              <a:cxnLst/>
              <a:rect l="l" t="t" r="r" b="b"/>
              <a:pathLst>
                <a:path w="1711" h="160" extrusionOk="0">
                  <a:moveTo>
                    <a:pt x="1" y="1"/>
                  </a:moveTo>
                  <a:cubicBezTo>
                    <a:pt x="1" y="96"/>
                    <a:pt x="33" y="159"/>
                    <a:pt x="128" y="159"/>
                  </a:cubicBezTo>
                  <a:lnTo>
                    <a:pt x="1553" y="159"/>
                  </a:lnTo>
                  <a:cubicBezTo>
                    <a:pt x="1648"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37"/>
            <p:cNvSpPr/>
            <p:nvPr/>
          </p:nvSpPr>
          <p:spPr>
            <a:xfrm>
              <a:off x="4960848" y="3696223"/>
              <a:ext cx="246768" cy="154135"/>
            </a:xfrm>
            <a:custGeom>
              <a:avLst/>
              <a:gdLst/>
              <a:ahLst/>
              <a:cxnLst/>
              <a:rect l="l" t="t" r="r" b="b"/>
              <a:pathLst>
                <a:path w="7760" h="4847" extrusionOk="0">
                  <a:moveTo>
                    <a:pt x="223" y="1"/>
                  </a:moveTo>
                  <a:cubicBezTo>
                    <a:pt x="96" y="1"/>
                    <a:pt x="1" y="64"/>
                    <a:pt x="1" y="191"/>
                  </a:cubicBezTo>
                  <a:lnTo>
                    <a:pt x="1" y="4846"/>
                  </a:lnTo>
                  <a:lnTo>
                    <a:pt x="7760" y="4846"/>
                  </a:lnTo>
                  <a:lnTo>
                    <a:pt x="7760" y="191"/>
                  </a:lnTo>
                  <a:cubicBezTo>
                    <a:pt x="7760" y="64"/>
                    <a:pt x="7665" y="1"/>
                    <a:pt x="7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37"/>
            <p:cNvSpPr/>
            <p:nvPr/>
          </p:nvSpPr>
          <p:spPr>
            <a:xfrm>
              <a:off x="4972932" y="3706303"/>
              <a:ext cx="222600" cy="133973"/>
            </a:xfrm>
            <a:custGeom>
              <a:avLst/>
              <a:gdLst/>
              <a:ahLst/>
              <a:cxnLst/>
              <a:rect l="l" t="t" r="r" b="b"/>
              <a:pathLst>
                <a:path w="7000" h="4213" extrusionOk="0">
                  <a:moveTo>
                    <a:pt x="1" y="1"/>
                  </a:moveTo>
                  <a:lnTo>
                    <a:pt x="1" y="4212"/>
                  </a:lnTo>
                  <a:lnTo>
                    <a:pt x="7000" y="4212"/>
                  </a:lnTo>
                  <a:lnTo>
                    <a:pt x="7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37"/>
            <p:cNvSpPr/>
            <p:nvPr/>
          </p:nvSpPr>
          <p:spPr>
            <a:xfrm>
              <a:off x="4945743" y="3848290"/>
              <a:ext cx="273957" cy="17172"/>
            </a:xfrm>
            <a:custGeom>
              <a:avLst/>
              <a:gdLst/>
              <a:ahLst/>
              <a:cxnLst/>
              <a:rect l="l" t="t" r="r" b="b"/>
              <a:pathLst>
                <a:path w="8615" h="540" extrusionOk="0">
                  <a:moveTo>
                    <a:pt x="1" y="1"/>
                  </a:moveTo>
                  <a:cubicBezTo>
                    <a:pt x="1" y="286"/>
                    <a:pt x="223" y="539"/>
                    <a:pt x="539" y="539"/>
                  </a:cubicBezTo>
                  <a:lnTo>
                    <a:pt x="8076" y="539"/>
                  </a:lnTo>
                  <a:cubicBezTo>
                    <a:pt x="8393" y="539"/>
                    <a:pt x="8615" y="286"/>
                    <a:pt x="8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37"/>
            <p:cNvSpPr/>
            <p:nvPr/>
          </p:nvSpPr>
          <p:spPr>
            <a:xfrm>
              <a:off x="5053514" y="3848290"/>
              <a:ext cx="54410" cy="5088"/>
            </a:xfrm>
            <a:custGeom>
              <a:avLst/>
              <a:gdLst/>
              <a:ahLst/>
              <a:cxnLst/>
              <a:rect l="l" t="t" r="r" b="b"/>
              <a:pathLst>
                <a:path w="1711" h="160" extrusionOk="0">
                  <a:moveTo>
                    <a:pt x="0" y="1"/>
                  </a:moveTo>
                  <a:cubicBezTo>
                    <a:pt x="0" y="96"/>
                    <a:pt x="32" y="159"/>
                    <a:pt x="127" y="159"/>
                  </a:cubicBezTo>
                  <a:lnTo>
                    <a:pt x="1552" y="159"/>
                  </a:lnTo>
                  <a:cubicBezTo>
                    <a:pt x="1647"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37"/>
            <p:cNvSpPr/>
            <p:nvPr/>
          </p:nvSpPr>
          <p:spPr>
            <a:xfrm>
              <a:off x="5305274" y="3391102"/>
              <a:ext cx="246768" cy="154103"/>
            </a:xfrm>
            <a:custGeom>
              <a:avLst/>
              <a:gdLst/>
              <a:ahLst/>
              <a:cxnLst/>
              <a:rect l="l" t="t" r="r" b="b"/>
              <a:pathLst>
                <a:path w="7760" h="4846" extrusionOk="0">
                  <a:moveTo>
                    <a:pt x="222" y="0"/>
                  </a:moveTo>
                  <a:cubicBezTo>
                    <a:pt x="96" y="0"/>
                    <a:pt x="1" y="95"/>
                    <a:pt x="1" y="190"/>
                  </a:cubicBezTo>
                  <a:lnTo>
                    <a:pt x="1" y="4846"/>
                  </a:lnTo>
                  <a:lnTo>
                    <a:pt x="7760" y="4846"/>
                  </a:lnTo>
                  <a:lnTo>
                    <a:pt x="7760" y="190"/>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37"/>
            <p:cNvSpPr/>
            <p:nvPr/>
          </p:nvSpPr>
          <p:spPr>
            <a:xfrm>
              <a:off x="5317358" y="3402168"/>
              <a:ext cx="223618" cy="132956"/>
            </a:xfrm>
            <a:custGeom>
              <a:avLst/>
              <a:gdLst/>
              <a:ahLst/>
              <a:cxnLst/>
              <a:rect l="l" t="t" r="r" b="b"/>
              <a:pathLst>
                <a:path w="7032" h="4181" extrusionOk="0">
                  <a:moveTo>
                    <a:pt x="1" y="1"/>
                  </a:moveTo>
                  <a:lnTo>
                    <a:pt x="1" y="4181"/>
                  </a:lnTo>
                  <a:lnTo>
                    <a:pt x="7031" y="4181"/>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37"/>
            <p:cNvSpPr/>
            <p:nvPr/>
          </p:nvSpPr>
          <p:spPr>
            <a:xfrm>
              <a:off x="5290169" y="3543169"/>
              <a:ext cx="273957" cy="17140"/>
            </a:xfrm>
            <a:custGeom>
              <a:avLst/>
              <a:gdLst/>
              <a:ahLst/>
              <a:cxnLst/>
              <a:rect l="l" t="t" r="r" b="b"/>
              <a:pathLst>
                <a:path w="8615" h="539" extrusionOk="0">
                  <a:moveTo>
                    <a:pt x="1" y="0"/>
                  </a:moveTo>
                  <a:cubicBezTo>
                    <a:pt x="1" y="317"/>
                    <a:pt x="222" y="539"/>
                    <a:pt x="507" y="539"/>
                  </a:cubicBezTo>
                  <a:lnTo>
                    <a:pt x="8076" y="539"/>
                  </a:lnTo>
                  <a:cubicBezTo>
                    <a:pt x="8361" y="539"/>
                    <a:pt x="8615" y="317"/>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37"/>
            <p:cNvSpPr/>
            <p:nvPr/>
          </p:nvSpPr>
          <p:spPr>
            <a:xfrm>
              <a:off x="5397939" y="3544155"/>
              <a:ext cx="54410" cy="4070"/>
            </a:xfrm>
            <a:custGeom>
              <a:avLst/>
              <a:gdLst/>
              <a:ahLst/>
              <a:cxnLst/>
              <a:rect l="l" t="t" r="r" b="b"/>
              <a:pathLst>
                <a:path w="1711" h="128" extrusionOk="0">
                  <a:moveTo>
                    <a:pt x="0" y="1"/>
                  </a:moveTo>
                  <a:cubicBezTo>
                    <a:pt x="0" y="64"/>
                    <a:pt x="32" y="128"/>
                    <a:pt x="127" y="128"/>
                  </a:cubicBezTo>
                  <a:lnTo>
                    <a:pt x="1552" y="128"/>
                  </a:lnTo>
                  <a:cubicBezTo>
                    <a:pt x="1647" y="128"/>
                    <a:pt x="1710" y="64"/>
                    <a:pt x="1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37"/>
            <p:cNvSpPr/>
            <p:nvPr/>
          </p:nvSpPr>
          <p:spPr>
            <a:xfrm>
              <a:off x="5305274" y="3992313"/>
              <a:ext cx="246768" cy="154103"/>
            </a:xfrm>
            <a:custGeom>
              <a:avLst/>
              <a:gdLst/>
              <a:ahLst/>
              <a:cxnLst/>
              <a:rect l="l" t="t" r="r" b="b"/>
              <a:pathLst>
                <a:path w="7760" h="4846" extrusionOk="0">
                  <a:moveTo>
                    <a:pt x="222" y="0"/>
                  </a:moveTo>
                  <a:cubicBezTo>
                    <a:pt x="96" y="0"/>
                    <a:pt x="1" y="95"/>
                    <a:pt x="1" y="222"/>
                  </a:cubicBezTo>
                  <a:lnTo>
                    <a:pt x="1" y="4846"/>
                  </a:lnTo>
                  <a:lnTo>
                    <a:pt x="7760" y="4846"/>
                  </a:lnTo>
                  <a:lnTo>
                    <a:pt x="7760" y="222"/>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37"/>
            <p:cNvSpPr/>
            <p:nvPr/>
          </p:nvSpPr>
          <p:spPr>
            <a:xfrm>
              <a:off x="5317358" y="4003379"/>
              <a:ext cx="223618" cy="133973"/>
            </a:xfrm>
            <a:custGeom>
              <a:avLst/>
              <a:gdLst/>
              <a:ahLst/>
              <a:cxnLst/>
              <a:rect l="l" t="t" r="r" b="b"/>
              <a:pathLst>
                <a:path w="7032" h="4213" extrusionOk="0">
                  <a:moveTo>
                    <a:pt x="1" y="1"/>
                  </a:moveTo>
                  <a:lnTo>
                    <a:pt x="1" y="4213"/>
                  </a:lnTo>
                  <a:lnTo>
                    <a:pt x="7031" y="4213"/>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37"/>
            <p:cNvSpPr/>
            <p:nvPr/>
          </p:nvSpPr>
          <p:spPr>
            <a:xfrm>
              <a:off x="5290169" y="4145398"/>
              <a:ext cx="273957" cy="16123"/>
            </a:xfrm>
            <a:custGeom>
              <a:avLst/>
              <a:gdLst/>
              <a:ahLst/>
              <a:cxnLst/>
              <a:rect l="l" t="t" r="r" b="b"/>
              <a:pathLst>
                <a:path w="8615" h="507" extrusionOk="0">
                  <a:moveTo>
                    <a:pt x="1" y="0"/>
                  </a:moveTo>
                  <a:cubicBezTo>
                    <a:pt x="1" y="285"/>
                    <a:pt x="222" y="507"/>
                    <a:pt x="507" y="507"/>
                  </a:cubicBezTo>
                  <a:lnTo>
                    <a:pt x="8076" y="507"/>
                  </a:lnTo>
                  <a:cubicBezTo>
                    <a:pt x="8361" y="507"/>
                    <a:pt x="8615" y="285"/>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37"/>
            <p:cNvSpPr/>
            <p:nvPr/>
          </p:nvSpPr>
          <p:spPr>
            <a:xfrm>
              <a:off x="5397939" y="4145398"/>
              <a:ext cx="54410" cy="4039"/>
            </a:xfrm>
            <a:custGeom>
              <a:avLst/>
              <a:gdLst/>
              <a:ahLst/>
              <a:cxnLst/>
              <a:rect l="l" t="t" r="r" b="b"/>
              <a:pathLst>
                <a:path w="1711" h="127" extrusionOk="0">
                  <a:moveTo>
                    <a:pt x="0" y="0"/>
                  </a:moveTo>
                  <a:cubicBezTo>
                    <a:pt x="0" y="63"/>
                    <a:pt x="32" y="127"/>
                    <a:pt x="127" y="127"/>
                  </a:cubicBezTo>
                  <a:lnTo>
                    <a:pt x="1552" y="127"/>
                  </a:lnTo>
                  <a:cubicBezTo>
                    <a:pt x="1647" y="127"/>
                    <a:pt x="1710" y="63"/>
                    <a:pt x="1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37"/>
            <p:cNvSpPr/>
            <p:nvPr/>
          </p:nvSpPr>
          <p:spPr>
            <a:xfrm>
              <a:off x="5380799" y="3433396"/>
              <a:ext cx="104781" cy="69515"/>
            </a:xfrm>
            <a:custGeom>
              <a:avLst/>
              <a:gdLst/>
              <a:ahLst/>
              <a:cxnLst/>
              <a:rect l="l" t="t" r="r" b="b"/>
              <a:pathLst>
                <a:path w="3295" h="2186" extrusionOk="0">
                  <a:moveTo>
                    <a:pt x="3104" y="0"/>
                  </a:moveTo>
                  <a:lnTo>
                    <a:pt x="1046" y="1805"/>
                  </a:lnTo>
                  <a:lnTo>
                    <a:pt x="223" y="919"/>
                  </a:lnTo>
                  <a:lnTo>
                    <a:pt x="1" y="1140"/>
                  </a:lnTo>
                  <a:lnTo>
                    <a:pt x="1046" y="2185"/>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37"/>
            <p:cNvSpPr/>
            <p:nvPr/>
          </p:nvSpPr>
          <p:spPr>
            <a:xfrm>
              <a:off x="5749393" y="3740552"/>
              <a:ext cx="103763" cy="70532"/>
            </a:xfrm>
            <a:custGeom>
              <a:avLst/>
              <a:gdLst/>
              <a:ahLst/>
              <a:cxnLst/>
              <a:rect l="l" t="t" r="r" b="b"/>
              <a:pathLst>
                <a:path w="3263" h="2218" extrusionOk="0">
                  <a:moveTo>
                    <a:pt x="3073" y="0"/>
                  </a:moveTo>
                  <a:lnTo>
                    <a:pt x="1046" y="1805"/>
                  </a:lnTo>
                  <a:lnTo>
                    <a:pt x="191" y="950"/>
                  </a:lnTo>
                  <a:lnTo>
                    <a:pt x="1" y="1140"/>
                  </a:lnTo>
                  <a:lnTo>
                    <a:pt x="1014" y="2217"/>
                  </a:lnTo>
                  <a:lnTo>
                    <a:pt x="3263" y="222"/>
                  </a:lnTo>
                  <a:lnTo>
                    <a:pt x="307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37"/>
            <p:cNvSpPr/>
            <p:nvPr/>
          </p:nvSpPr>
          <p:spPr>
            <a:xfrm>
              <a:off x="5033384" y="3740552"/>
              <a:ext cx="104749" cy="70532"/>
            </a:xfrm>
            <a:custGeom>
              <a:avLst/>
              <a:gdLst/>
              <a:ahLst/>
              <a:cxnLst/>
              <a:rect l="l" t="t" r="r" b="b"/>
              <a:pathLst>
                <a:path w="3294" h="2218" extrusionOk="0">
                  <a:moveTo>
                    <a:pt x="3104" y="0"/>
                  </a:moveTo>
                  <a:lnTo>
                    <a:pt x="1045" y="1805"/>
                  </a:lnTo>
                  <a:lnTo>
                    <a:pt x="222" y="950"/>
                  </a:lnTo>
                  <a:lnTo>
                    <a:pt x="0" y="1140"/>
                  </a:lnTo>
                  <a:lnTo>
                    <a:pt x="1045" y="2217"/>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37"/>
            <p:cNvSpPr/>
            <p:nvPr/>
          </p:nvSpPr>
          <p:spPr>
            <a:xfrm>
              <a:off x="5379813" y="4037628"/>
              <a:ext cx="104749" cy="70532"/>
            </a:xfrm>
            <a:custGeom>
              <a:avLst/>
              <a:gdLst/>
              <a:ahLst/>
              <a:cxnLst/>
              <a:rect l="l" t="t" r="r" b="b"/>
              <a:pathLst>
                <a:path w="3294" h="2218" extrusionOk="0">
                  <a:moveTo>
                    <a:pt x="3072" y="1"/>
                  </a:moveTo>
                  <a:lnTo>
                    <a:pt x="1045" y="1806"/>
                  </a:lnTo>
                  <a:lnTo>
                    <a:pt x="222" y="919"/>
                  </a:lnTo>
                  <a:lnTo>
                    <a:pt x="0" y="1141"/>
                  </a:lnTo>
                  <a:lnTo>
                    <a:pt x="1014" y="2217"/>
                  </a:lnTo>
                  <a:lnTo>
                    <a:pt x="3294" y="222"/>
                  </a:lnTo>
                  <a:lnTo>
                    <a:pt x="307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37"/>
            <p:cNvSpPr/>
            <p:nvPr/>
          </p:nvSpPr>
          <p:spPr>
            <a:xfrm>
              <a:off x="5553028" y="3756643"/>
              <a:ext cx="73553" cy="31259"/>
            </a:xfrm>
            <a:custGeom>
              <a:avLst/>
              <a:gdLst/>
              <a:ahLst/>
              <a:cxnLst/>
              <a:rect l="l" t="t" r="r" b="b"/>
              <a:pathLst>
                <a:path w="2313" h="983" extrusionOk="0">
                  <a:moveTo>
                    <a:pt x="855" y="1"/>
                  </a:moveTo>
                  <a:lnTo>
                    <a:pt x="0" y="508"/>
                  </a:lnTo>
                  <a:lnTo>
                    <a:pt x="855" y="983"/>
                  </a:lnTo>
                  <a:lnTo>
                    <a:pt x="855" y="729"/>
                  </a:lnTo>
                  <a:lnTo>
                    <a:pt x="2312" y="729"/>
                  </a:lnTo>
                  <a:lnTo>
                    <a:pt x="2312" y="286"/>
                  </a:lnTo>
                  <a:lnTo>
                    <a:pt x="855" y="286"/>
                  </a:lnTo>
                  <a:lnTo>
                    <a:pt x="855"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37"/>
            <p:cNvSpPr/>
            <p:nvPr/>
          </p:nvSpPr>
          <p:spPr>
            <a:xfrm>
              <a:off x="5222690" y="3756643"/>
              <a:ext cx="73553" cy="31259"/>
            </a:xfrm>
            <a:custGeom>
              <a:avLst/>
              <a:gdLst/>
              <a:ahLst/>
              <a:cxnLst/>
              <a:rect l="l" t="t" r="r" b="b"/>
              <a:pathLst>
                <a:path w="2313" h="983" extrusionOk="0">
                  <a:moveTo>
                    <a:pt x="1458" y="1"/>
                  </a:moveTo>
                  <a:lnTo>
                    <a:pt x="1458" y="286"/>
                  </a:lnTo>
                  <a:lnTo>
                    <a:pt x="1" y="286"/>
                  </a:lnTo>
                  <a:lnTo>
                    <a:pt x="1" y="729"/>
                  </a:lnTo>
                  <a:lnTo>
                    <a:pt x="1458" y="729"/>
                  </a:lnTo>
                  <a:lnTo>
                    <a:pt x="1458" y="983"/>
                  </a:lnTo>
                  <a:lnTo>
                    <a:pt x="2313" y="508"/>
                  </a:lnTo>
                  <a:lnTo>
                    <a:pt x="145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60" name="Google Shape;3860;p37"/>
          <p:cNvGrpSpPr/>
          <p:nvPr/>
        </p:nvGrpSpPr>
        <p:grpSpPr>
          <a:xfrm>
            <a:off x="7652196" y="3349291"/>
            <a:ext cx="1015151" cy="895297"/>
            <a:chOff x="7665884" y="3253630"/>
            <a:chExt cx="1015151" cy="895297"/>
          </a:xfrm>
        </p:grpSpPr>
        <p:sp>
          <p:nvSpPr>
            <p:cNvPr id="3861" name="Google Shape;3861;p37"/>
            <p:cNvSpPr/>
            <p:nvPr/>
          </p:nvSpPr>
          <p:spPr>
            <a:xfrm>
              <a:off x="7665884" y="3253630"/>
              <a:ext cx="1015151" cy="895297"/>
            </a:xfrm>
            <a:custGeom>
              <a:avLst/>
              <a:gdLst/>
              <a:ahLst/>
              <a:cxnLst/>
              <a:rect l="l" t="t" r="r" b="b"/>
              <a:pathLst>
                <a:path w="31923" h="28154" extrusionOk="0">
                  <a:moveTo>
                    <a:pt x="15961" y="0"/>
                  </a:moveTo>
                  <a:cubicBezTo>
                    <a:pt x="14208" y="0"/>
                    <a:pt x="12427" y="331"/>
                    <a:pt x="10704" y="1030"/>
                  </a:cubicBezTo>
                  <a:cubicBezTo>
                    <a:pt x="3484" y="3911"/>
                    <a:pt x="0" y="12114"/>
                    <a:pt x="2882" y="19334"/>
                  </a:cubicBezTo>
                  <a:cubicBezTo>
                    <a:pt x="5097" y="24824"/>
                    <a:pt x="10370" y="28154"/>
                    <a:pt x="15930" y="28154"/>
                  </a:cubicBezTo>
                  <a:cubicBezTo>
                    <a:pt x="17683" y="28154"/>
                    <a:pt x="19464" y="27823"/>
                    <a:pt x="21187" y="27125"/>
                  </a:cubicBezTo>
                  <a:cubicBezTo>
                    <a:pt x="28407" y="24243"/>
                    <a:pt x="31922" y="16041"/>
                    <a:pt x="29009" y="8820"/>
                  </a:cubicBezTo>
                  <a:cubicBezTo>
                    <a:pt x="26794" y="3330"/>
                    <a:pt x="21521" y="0"/>
                    <a:pt x="159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37"/>
            <p:cNvSpPr/>
            <p:nvPr/>
          </p:nvSpPr>
          <p:spPr>
            <a:xfrm>
              <a:off x="8013299" y="3951036"/>
              <a:ext cx="315265" cy="21179"/>
            </a:xfrm>
            <a:custGeom>
              <a:avLst/>
              <a:gdLst/>
              <a:ahLst/>
              <a:cxnLst/>
              <a:rect l="l" t="t" r="r" b="b"/>
              <a:pathLst>
                <a:path w="9914" h="666" extrusionOk="0">
                  <a:moveTo>
                    <a:pt x="1" y="0"/>
                  </a:moveTo>
                  <a:lnTo>
                    <a:pt x="1" y="665"/>
                  </a:lnTo>
                  <a:lnTo>
                    <a:pt x="9913" y="665"/>
                  </a:lnTo>
                  <a:lnTo>
                    <a:pt x="99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37"/>
            <p:cNvSpPr/>
            <p:nvPr/>
          </p:nvSpPr>
          <p:spPr>
            <a:xfrm>
              <a:off x="8086820" y="3848290"/>
              <a:ext cx="168222" cy="102778"/>
            </a:xfrm>
            <a:custGeom>
              <a:avLst/>
              <a:gdLst/>
              <a:ahLst/>
              <a:cxnLst/>
              <a:rect l="l" t="t" r="r" b="b"/>
              <a:pathLst>
                <a:path w="5290" h="3232" extrusionOk="0">
                  <a:moveTo>
                    <a:pt x="1" y="1"/>
                  </a:moveTo>
                  <a:lnTo>
                    <a:pt x="1" y="3231"/>
                  </a:lnTo>
                  <a:lnTo>
                    <a:pt x="5289" y="3231"/>
                  </a:lnTo>
                  <a:lnTo>
                    <a:pt x="5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37"/>
            <p:cNvSpPr/>
            <p:nvPr/>
          </p:nvSpPr>
          <p:spPr>
            <a:xfrm>
              <a:off x="8081796" y="3844284"/>
              <a:ext cx="178271" cy="110791"/>
            </a:xfrm>
            <a:custGeom>
              <a:avLst/>
              <a:gdLst/>
              <a:ahLst/>
              <a:cxnLst/>
              <a:rect l="l" t="t" r="r" b="b"/>
              <a:pathLst>
                <a:path w="5606" h="3484" extrusionOk="0">
                  <a:moveTo>
                    <a:pt x="159" y="0"/>
                  </a:moveTo>
                  <a:cubicBezTo>
                    <a:pt x="64" y="0"/>
                    <a:pt x="0" y="32"/>
                    <a:pt x="0" y="127"/>
                  </a:cubicBezTo>
                  <a:lnTo>
                    <a:pt x="0" y="3357"/>
                  </a:lnTo>
                  <a:cubicBezTo>
                    <a:pt x="0" y="3420"/>
                    <a:pt x="64" y="3484"/>
                    <a:pt x="159" y="3484"/>
                  </a:cubicBezTo>
                  <a:lnTo>
                    <a:pt x="5447" y="3484"/>
                  </a:lnTo>
                  <a:cubicBezTo>
                    <a:pt x="5542" y="3484"/>
                    <a:pt x="5606" y="3420"/>
                    <a:pt x="5606" y="3357"/>
                  </a:cubicBezTo>
                  <a:lnTo>
                    <a:pt x="5606" y="127"/>
                  </a:lnTo>
                  <a:cubicBezTo>
                    <a:pt x="5606" y="32"/>
                    <a:pt x="5542" y="0"/>
                    <a:pt x="544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37"/>
            <p:cNvSpPr/>
            <p:nvPr/>
          </p:nvSpPr>
          <p:spPr>
            <a:xfrm>
              <a:off x="7840084" y="3477693"/>
              <a:ext cx="661694" cy="397818"/>
            </a:xfrm>
            <a:custGeom>
              <a:avLst/>
              <a:gdLst/>
              <a:ahLst/>
              <a:cxnLst/>
              <a:rect l="l" t="t" r="r" b="b"/>
              <a:pathLst>
                <a:path w="20808" h="12510" extrusionOk="0">
                  <a:moveTo>
                    <a:pt x="888" y="1"/>
                  </a:moveTo>
                  <a:cubicBezTo>
                    <a:pt x="412" y="1"/>
                    <a:pt x="1" y="381"/>
                    <a:pt x="1" y="856"/>
                  </a:cubicBezTo>
                  <a:lnTo>
                    <a:pt x="1" y="11655"/>
                  </a:lnTo>
                  <a:cubicBezTo>
                    <a:pt x="1" y="12130"/>
                    <a:pt x="412" y="12510"/>
                    <a:pt x="888" y="12510"/>
                  </a:cubicBezTo>
                  <a:lnTo>
                    <a:pt x="19921" y="12510"/>
                  </a:lnTo>
                  <a:cubicBezTo>
                    <a:pt x="20427" y="12510"/>
                    <a:pt x="20807" y="12130"/>
                    <a:pt x="20807" y="11655"/>
                  </a:cubicBezTo>
                  <a:lnTo>
                    <a:pt x="20807" y="856"/>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37"/>
            <p:cNvSpPr/>
            <p:nvPr/>
          </p:nvSpPr>
          <p:spPr>
            <a:xfrm>
              <a:off x="7836077" y="3473686"/>
              <a:ext cx="669740" cy="405863"/>
            </a:xfrm>
            <a:custGeom>
              <a:avLst/>
              <a:gdLst/>
              <a:ahLst/>
              <a:cxnLst/>
              <a:rect l="l" t="t" r="r" b="b"/>
              <a:pathLst>
                <a:path w="21061" h="12763" extrusionOk="0">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37"/>
            <p:cNvSpPr/>
            <p:nvPr/>
          </p:nvSpPr>
          <p:spPr>
            <a:xfrm>
              <a:off x="8008274" y="3946998"/>
              <a:ext cx="325314" cy="29224"/>
            </a:xfrm>
            <a:custGeom>
              <a:avLst/>
              <a:gdLst/>
              <a:ahLst/>
              <a:cxnLst/>
              <a:rect l="l" t="t" r="r" b="b"/>
              <a:pathLst>
                <a:path w="10230" h="919" extrusionOk="0">
                  <a:moveTo>
                    <a:pt x="127" y="0"/>
                  </a:moveTo>
                  <a:cubicBezTo>
                    <a:pt x="64" y="0"/>
                    <a:pt x="1" y="64"/>
                    <a:pt x="1" y="127"/>
                  </a:cubicBezTo>
                  <a:lnTo>
                    <a:pt x="1" y="792"/>
                  </a:lnTo>
                  <a:cubicBezTo>
                    <a:pt x="1" y="887"/>
                    <a:pt x="64" y="919"/>
                    <a:pt x="127" y="919"/>
                  </a:cubicBezTo>
                  <a:lnTo>
                    <a:pt x="10071" y="919"/>
                  </a:lnTo>
                  <a:cubicBezTo>
                    <a:pt x="10166" y="919"/>
                    <a:pt x="10230" y="855"/>
                    <a:pt x="10230" y="792"/>
                  </a:cubicBezTo>
                  <a:lnTo>
                    <a:pt x="10230" y="127"/>
                  </a:lnTo>
                  <a:cubicBezTo>
                    <a:pt x="10230" y="64"/>
                    <a:pt x="10166" y="0"/>
                    <a:pt x="100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37"/>
            <p:cNvSpPr/>
            <p:nvPr/>
          </p:nvSpPr>
          <p:spPr>
            <a:xfrm>
              <a:off x="7836077" y="3473686"/>
              <a:ext cx="669740" cy="405863"/>
            </a:xfrm>
            <a:custGeom>
              <a:avLst/>
              <a:gdLst/>
              <a:ahLst/>
              <a:cxnLst/>
              <a:rect l="l" t="t" r="r" b="b"/>
              <a:pathLst>
                <a:path w="21061" h="12763" extrusionOk="0">
                  <a:moveTo>
                    <a:pt x="20047" y="507"/>
                  </a:moveTo>
                  <a:cubicBezTo>
                    <a:pt x="20332" y="507"/>
                    <a:pt x="20553" y="728"/>
                    <a:pt x="20553" y="982"/>
                  </a:cubicBezTo>
                  <a:lnTo>
                    <a:pt x="20553" y="11781"/>
                  </a:lnTo>
                  <a:cubicBezTo>
                    <a:pt x="20553" y="12034"/>
                    <a:pt x="20332" y="12256"/>
                    <a:pt x="20047" y="12256"/>
                  </a:cubicBezTo>
                  <a:lnTo>
                    <a:pt x="1014" y="12256"/>
                  </a:lnTo>
                  <a:cubicBezTo>
                    <a:pt x="728" y="12256"/>
                    <a:pt x="507" y="12034"/>
                    <a:pt x="507" y="11781"/>
                  </a:cubicBezTo>
                  <a:lnTo>
                    <a:pt x="507" y="982"/>
                  </a:lnTo>
                  <a:cubicBezTo>
                    <a:pt x="507" y="728"/>
                    <a:pt x="760" y="507"/>
                    <a:pt x="1014" y="507"/>
                  </a:cubicBezTo>
                  <a:close/>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37"/>
            <p:cNvSpPr/>
            <p:nvPr/>
          </p:nvSpPr>
          <p:spPr>
            <a:xfrm>
              <a:off x="7836077" y="3803993"/>
              <a:ext cx="669740" cy="75557"/>
            </a:xfrm>
            <a:custGeom>
              <a:avLst/>
              <a:gdLst/>
              <a:ahLst/>
              <a:cxnLst/>
              <a:rect l="l" t="t" r="r" b="b"/>
              <a:pathLst>
                <a:path w="21061" h="2376" extrusionOk="0">
                  <a:moveTo>
                    <a:pt x="0" y="0"/>
                  </a:moveTo>
                  <a:lnTo>
                    <a:pt x="0" y="1394"/>
                  </a:lnTo>
                  <a:cubicBezTo>
                    <a:pt x="0" y="1932"/>
                    <a:pt x="443" y="2376"/>
                    <a:pt x="1014" y="2376"/>
                  </a:cubicBezTo>
                  <a:lnTo>
                    <a:pt x="20047" y="2376"/>
                  </a:lnTo>
                  <a:cubicBezTo>
                    <a:pt x="20617" y="2376"/>
                    <a:pt x="21060" y="1932"/>
                    <a:pt x="21060" y="1394"/>
                  </a:cubicBezTo>
                  <a:lnTo>
                    <a:pt x="2106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37"/>
            <p:cNvSpPr/>
            <p:nvPr/>
          </p:nvSpPr>
          <p:spPr>
            <a:xfrm>
              <a:off x="8152296" y="3824122"/>
              <a:ext cx="38287" cy="38319"/>
            </a:xfrm>
            <a:custGeom>
              <a:avLst/>
              <a:gdLst/>
              <a:ahLst/>
              <a:cxnLst/>
              <a:rect l="l" t="t" r="r" b="b"/>
              <a:pathLst>
                <a:path w="1204" h="1205" extrusionOk="0">
                  <a:moveTo>
                    <a:pt x="602" y="1"/>
                  </a:moveTo>
                  <a:cubicBezTo>
                    <a:pt x="254" y="1"/>
                    <a:pt x="0" y="254"/>
                    <a:pt x="0" y="602"/>
                  </a:cubicBezTo>
                  <a:cubicBezTo>
                    <a:pt x="0" y="919"/>
                    <a:pt x="254" y="1204"/>
                    <a:pt x="602" y="1204"/>
                  </a:cubicBezTo>
                  <a:cubicBezTo>
                    <a:pt x="919" y="1204"/>
                    <a:pt x="1204" y="919"/>
                    <a:pt x="1204" y="602"/>
                  </a:cubicBezTo>
                  <a:cubicBezTo>
                    <a:pt x="1204" y="254"/>
                    <a:pt x="919" y="1"/>
                    <a:pt x="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37"/>
            <p:cNvSpPr/>
            <p:nvPr/>
          </p:nvSpPr>
          <p:spPr>
            <a:xfrm>
              <a:off x="7957935" y="3620698"/>
              <a:ext cx="93683" cy="83634"/>
            </a:xfrm>
            <a:custGeom>
              <a:avLst/>
              <a:gdLst/>
              <a:ahLst/>
              <a:cxnLst/>
              <a:rect l="l" t="t" r="r" b="b"/>
              <a:pathLst>
                <a:path w="2946" h="2630" extrusionOk="0">
                  <a:moveTo>
                    <a:pt x="1457" y="602"/>
                  </a:moveTo>
                  <a:lnTo>
                    <a:pt x="1869" y="1616"/>
                  </a:lnTo>
                  <a:lnTo>
                    <a:pt x="1045" y="1616"/>
                  </a:lnTo>
                  <a:lnTo>
                    <a:pt x="1457" y="602"/>
                  </a:lnTo>
                  <a:close/>
                  <a:moveTo>
                    <a:pt x="1172" y="1"/>
                  </a:moveTo>
                  <a:lnTo>
                    <a:pt x="0" y="2629"/>
                  </a:lnTo>
                  <a:lnTo>
                    <a:pt x="633" y="2629"/>
                  </a:lnTo>
                  <a:lnTo>
                    <a:pt x="855" y="2059"/>
                  </a:lnTo>
                  <a:lnTo>
                    <a:pt x="2059" y="2059"/>
                  </a:lnTo>
                  <a:lnTo>
                    <a:pt x="2312" y="2629"/>
                  </a:lnTo>
                  <a:lnTo>
                    <a:pt x="2945" y="2629"/>
                  </a:lnTo>
                  <a:lnTo>
                    <a:pt x="177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37"/>
            <p:cNvSpPr/>
            <p:nvPr/>
          </p:nvSpPr>
          <p:spPr>
            <a:xfrm>
              <a:off x="8317434" y="3537127"/>
              <a:ext cx="75589" cy="82585"/>
            </a:xfrm>
            <a:custGeom>
              <a:avLst/>
              <a:gdLst/>
              <a:ahLst/>
              <a:cxnLst/>
              <a:rect l="l" t="t" r="r" b="b"/>
              <a:pathLst>
                <a:path w="2377" h="2597" extrusionOk="0">
                  <a:moveTo>
                    <a:pt x="1204" y="444"/>
                  </a:moveTo>
                  <a:cubicBezTo>
                    <a:pt x="1489" y="444"/>
                    <a:pt x="1648" y="539"/>
                    <a:pt x="1648" y="760"/>
                  </a:cubicBezTo>
                  <a:cubicBezTo>
                    <a:pt x="1648" y="950"/>
                    <a:pt x="1489" y="1045"/>
                    <a:pt x="1204" y="1045"/>
                  </a:cubicBezTo>
                  <a:lnTo>
                    <a:pt x="603" y="1045"/>
                  </a:lnTo>
                  <a:lnTo>
                    <a:pt x="603" y="444"/>
                  </a:lnTo>
                  <a:close/>
                  <a:moveTo>
                    <a:pt x="1299" y="1489"/>
                  </a:moveTo>
                  <a:cubicBezTo>
                    <a:pt x="1616" y="1489"/>
                    <a:pt x="1774" y="1615"/>
                    <a:pt x="1774" y="1837"/>
                  </a:cubicBezTo>
                  <a:cubicBezTo>
                    <a:pt x="1774" y="2059"/>
                    <a:pt x="1616" y="2154"/>
                    <a:pt x="1299" y="2154"/>
                  </a:cubicBezTo>
                  <a:lnTo>
                    <a:pt x="603" y="2154"/>
                  </a:lnTo>
                  <a:lnTo>
                    <a:pt x="603" y="1489"/>
                  </a:lnTo>
                  <a:close/>
                  <a:moveTo>
                    <a:pt x="1" y="0"/>
                  </a:moveTo>
                  <a:lnTo>
                    <a:pt x="1" y="2597"/>
                  </a:lnTo>
                  <a:lnTo>
                    <a:pt x="1331" y="2597"/>
                  </a:lnTo>
                  <a:cubicBezTo>
                    <a:pt x="2028" y="2597"/>
                    <a:pt x="2376" y="2344"/>
                    <a:pt x="2376" y="1869"/>
                  </a:cubicBezTo>
                  <a:cubicBezTo>
                    <a:pt x="2376" y="1552"/>
                    <a:pt x="2218" y="1330"/>
                    <a:pt x="1901" y="1235"/>
                  </a:cubicBezTo>
                  <a:cubicBezTo>
                    <a:pt x="2123" y="1140"/>
                    <a:pt x="2249" y="919"/>
                    <a:pt x="2249" y="665"/>
                  </a:cubicBezTo>
                  <a:cubicBezTo>
                    <a:pt x="2249" y="254"/>
                    <a:pt x="1933" y="0"/>
                    <a:pt x="12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37"/>
            <p:cNvSpPr/>
            <p:nvPr/>
          </p:nvSpPr>
          <p:spPr>
            <a:xfrm>
              <a:off x="8082813" y="3634817"/>
              <a:ext cx="181292" cy="88627"/>
            </a:xfrm>
            <a:custGeom>
              <a:avLst/>
              <a:gdLst/>
              <a:ahLst/>
              <a:cxnLst/>
              <a:rect l="l" t="t" r="r" b="b"/>
              <a:pathLst>
                <a:path w="5701" h="2787" extrusionOk="0">
                  <a:moveTo>
                    <a:pt x="3294" y="0"/>
                  </a:moveTo>
                  <a:lnTo>
                    <a:pt x="3294" y="728"/>
                  </a:lnTo>
                  <a:lnTo>
                    <a:pt x="0" y="728"/>
                  </a:lnTo>
                  <a:lnTo>
                    <a:pt x="0" y="1995"/>
                  </a:lnTo>
                  <a:lnTo>
                    <a:pt x="3294" y="1995"/>
                  </a:lnTo>
                  <a:lnTo>
                    <a:pt x="3294" y="2787"/>
                  </a:lnTo>
                  <a:lnTo>
                    <a:pt x="5700" y="1393"/>
                  </a:lnTo>
                  <a:lnTo>
                    <a:pt x="329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37"/>
            <p:cNvSpPr/>
            <p:nvPr/>
          </p:nvSpPr>
          <p:spPr>
            <a:xfrm>
              <a:off x="8291262" y="3647887"/>
              <a:ext cx="87641" cy="87641"/>
            </a:xfrm>
            <a:custGeom>
              <a:avLst/>
              <a:gdLst/>
              <a:ahLst/>
              <a:cxnLst/>
              <a:rect l="l" t="t" r="r" b="b"/>
              <a:pathLst>
                <a:path w="2756" h="2756" extrusionOk="0">
                  <a:moveTo>
                    <a:pt x="1362" y="1"/>
                  </a:moveTo>
                  <a:cubicBezTo>
                    <a:pt x="602" y="1"/>
                    <a:pt x="1" y="634"/>
                    <a:pt x="1" y="1394"/>
                  </a:cubicBezTo>
                  <a:cubicBezTo>
                    <a:pt x="1" y="2154"/>
                    <a:pt x="602" y="2756"/>
                    <a:pt x="1362" y="2756"/>
                  </a:cubicBezTo>
                  <a:cubicBezTo>
                    <a:pt x="2122" y="2756"/>
                    <a:pt x="2756" y="2154"/>
                    <a:pt x="2756" y="1394"/>
                  </a:cubicBezTo>
                  <a:cubicBezTo>
                    <a:pt x="2756" y="634"/>
                    <a:pt x="2122" y="1"/>
                    <a:pt x="136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37"/>
            <p:cNvSpPr/>
            <p:nvPr/>
          </p:nvSpPr>
          <p:spPr>
            <a:xfrm>
              <a:off x="8284203" y="3647887"/>
              <a:ext cx="87673" cy="87641"/>
            </a:xfrm>
            <a:custGeom>
              <a:avLst/>
              <a:gdLst/>
              <a:ahLst/>
              <a:cxnLst/>
              <a:rect l="l" t="t" r="r" b="b"/>
              <a:pathLst>
                <a:path w="2757" h="2756" extrusionOk="0">
                  <a:moveTo>
                    <a:pt x="1394" y="1"/>
                  </a:moveTo>
                  <a:cubicBezTo>
                    <a:pt x="634" y="1"/>
                    <a:pt x="1" y="634"/>
                    <a:pt x="1" y="1394"/>
                  </a:cubicBezTo>
                  <a:cubicBezTo>
                    <a:pt x="1" y="2154"/>
                    <a:pt x="634" y="2756"/>
                    <a:pt x="1394" y="2756"/>
                  </a:cubicBezTo>
                  <a:cubicBezTo>
                    <a:pt x="2154" y="2756"/>
                    <a:pt x="2756" y="2154"/>
                    <a:pt x="2756" y="1394"/>
                  </a:cubicBezTo>
                  <a:cubicBezTo>
                    <a:pt x="2756" y="634"/>
                    <a:pt x="2154" y="1"/>
                    <a:pt x="1394" y="1"/>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37"/>
            <p:cNvSpPr/>
            <p:nvPr/>
          </p:nvSpPr>
          <p:spPr>
            <a:xfrm>
              <a:off x="8290245" y="3653929"/>
              <a:ext cx="76574" cy="76574"/>
            </a:xfrm>
            <a:custGeom>
              <a:avLst/>
              <a:gdLst/>
              <a:ahLst/>
              <a:cxnLst/>
              <a:rect l="l" t="t" r="r" b="b"/>
              <a:pathLst>
                <a:path w="2408" h="2408" extrusionOk="0">
                  <a:moveTo>
                    <a:pt x="1204" y="1"/>
                  </a:moveTo>
                  <a:cubicBezTo>
                    <a:pt x="539" y="1"/>
                    <a:pt x="1" y="539"/>
                    <a:pt x="1" y="1204"/>
                  </a:cubicBezTo>
                  <a:cubicBezTo>
                    <a:pt x="1" y="1869"/>
                    <a:pt x="539" y="2408"/>
                    <a:pt x="1204" y="2408"/>
                  </a:cubicBezTo>
                  <a:cubicBezTo>
                    <a:pt x="1869" y="2408"/>
                    <a:pt x="2408" y="1869"/>
                    <a:pt x="2408" y="1204"/>
                  </a:cubicBezTo>
                  <a:cubicBezTo>
                    <a:pt x="2408"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37"/>
            <p:cNvSpPr/>
            <p:nvPr/>
          </p:nvSpPr>
          <p:spPr>
            <a:xfrm>
              <a:off x="8340616" y="3633799"/>
              <a:ext cx="87641" cy="87641"/>
            </a:xfrm>
            <a:custGeom>
              <a:avLst/>
              <a:gdLst/>
              <a:ahLst/>
              <a:cxnLst/>
              <a:rect l="l" t="t" r="r" b="b"/>
              <a:pathLst>
                <a:path w="2756" h="2756" extrusionOk="0">
                  <a:moveTo>
                    <a:pt x="1362" y="0"/>
                  </a:moveTo>
                  <a:cubicBezTo>
                    <a:pt x="602" y="0"/>
                    <a:pt x="0" y="634"/>
                    <a:pt x="0" y="1394"/>
                  </a:cubicBezTo>
                  <a:cubicBezTo>
                    <a:pt x="0" y="2154"/>
                    <a:pt x="602" y="2756"/>
                    <a:pt x="1362" y="2756"/>
                  </a:cubicBezTo>
                  <a:cubicBezTo>
                    <a:pt x="2122" y="2756"/>
                    <a:pt x="2756" y="2154"/>
                    <a:pt x="2756" y="1394"/>
                  </a:cubicBezTo>
                  <a:cubicBezTo>
                    <a:pt x="2756" y="634"/>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37"/>
            <p:cNvSpPr/>
            <p:nvPr/>
          </p:nvSpPr>
          <p:spPr>
            <a:xfrm>
              <a:off x="8333556" y="3633799"/>
              <a:ext cx="87641" cy="87641"/>
            </a:xfrm>
            <a:custGeom>
              <a:avLst/>
              <a:gdLst/>
              <a:ahLst/>
              <a:cxnLst/>
              <a:rect l="l" t="t" r="r" b="b"/>
              <a:pathLst>
                <a:path w="2756" h="2756" extrusionOk="0">
                  <a:moveTo>
                    <a:pt x="1394" y="0"/>
                  </a:moveTo>
                  <a:cubicBezTo>
                    <a:pt x="602" y="0"/>
                    <a:pt x="1" y="634"/>
                    <a:pt x="1" y="1394"/>
                  </a:cubicBezTo>
                  <a:cubicBezTo>
                    <a:pt x="1" y="2154"/>
                    <a:pt x="602" y="2756"/>
                    <a:pt x="1394" y="2756"/>
                  </a:cubicBezTo>
                  <a:cubicBezTo>
                    <a:pt x="2154" y="2756"/>
                    <a:pt x="2756" y="2154"/>
                    <a:pt x="2756" y="1394"/>
                  </a:cubicBezTo>
                  <a:cubicBezTo>
                    <a:pt x="2756" y="634"/>
                    <a:pt x="2154" y="0"/>
                    <a:pt x="1394" y="0"/>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37"/>
            <p:cNvSpPr/>
            <p:nvPr/>
          </p:nvSpPr>
          <p:spPr>
            <a:xfrm>
              <a:off x="8338581" y="3734510"/>
              <a:ext cx="77592" cy="76574"/>
            </a:xfrm>
            <a:custGeom>
              <a:avLst/>
              <a:gdLst/>
              <a:ahLst/>
              <a:cxnLst/>
              <a:rect l="l" t="t" r="r" b="b"/>
              <a:pathLst>
                <a:path w="2440" h="2408" extrusionOk="0">
                  <a:moveTo>
                    <a:pt x="1236" y="0"/>
                  </a:moveTo>
                  <a:cubicBezTo>
                    <a:pt x="539" y="0"/>
                    <a:pt x="1" y="539"/>
                    <a:pt x="1" y="1204"/>
                  </a:cubicBezTo>
                  <a:cubicBezTo>
                    <a:pt x="1" y="1869"/>
                    <a:pt x="539" y="2407"/>
                    <a:pt x="1236" y="2407"/>
                  </a:cubicBezTo>
                  <a:cubicBezTo>
                    <a:pt x="1901" y="2407"/>
                    <a:pt x="2439" y="1869"/>
                    <a:pt x="2439" y="1204"/>
                  </a:cubicBezTo>
                  <a:cubicBezTo>
                    <a:pt x="2439" y="539"/>
                    <a:pt x="1901" y="0"/>
                    <a:pt x="1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80" name="Google Shape;3880;p37"/>
          <p:cNvGrpSpPr/>
          <p:nvPr/>
        </p:nvGrpSpPr>
        <p:grpSpPr>
          <a:xfrm>
            <a:off x="443517" y="1249760"/>
            <a:ext cx="985959" cy="895265"/>
            <a:chOff x="457205" y="1154099"/>
            <a:chExt cx="985959" cy="895265"/>
          </a:xfrm>
        </p:grpSpPr>
        <p:sp>
          <p:nvSpPr>
            <p:cNvPr id="3881" name="Google Shape;3881;p37"/>
            <p:cNvSpPr/>
            <p:nvPr/>
          </p:nvSpPr>
          <p:spPr>
            <a:xfrm>
              <a:off x="457205" y="1154099"/>
              <a:ext cx="985959" cy="895265"/>
            </a:xfrm>
            <a:custGeom>
              <a:avLst/>
              <a:gdLst/>
              <a:ahLst/>
              <a:cxnLst/>
              <a:rect l="l" t="t" r="r" b="b"/>
              <a:pathLst>
                <a:path w="31005" h="28153" extrusionOk="0">
                  <a:moveTo>
                    <a:pt x="15523" y="1"/>
                  </a:moveTo>
                  <a:cubicBezTo>
                    <a:pt x="9153" y="1"/>
                    <a:pt x="3380" y="4337"/>
                    <a:pt x="1838" y="10777"/>
                  </a:cubicBezTo>
                  <a:cubicBezTo>
                    <a:pt x="1" y="18346"/>
                    <a:pt x="4656" y="25946"/>
                    <a:pt x="12225" y="27752"/>
                  </a:cubicBezTo>
                  <a:cubicBezTo>
                    <a:pt x="13341" y="28022"/>
                    <a:pt x="14458" y="28152"/>
                    <a:pt x="15557" y="28152"/>
                  </a:cubicBezTo>
                  <a:cubicBezTo>
                    <a:pt x="21909" y="28152"/>
                    <a:pt x="27661" y="23817"/>
                    <a:pt x="29200" y="17364"/>
                  </a:cubicBezTo>
                  <a:cubicBezTo>
                    <a:pt x="31005" y="9795"/>
                    <a:pt x="26381" y="2195"/>
                    <a:pt x="18812" y="390"/>
                  </a:cubicBezTo>
                  <a:cubicBezTo>
                    <a:pt x="17710" y="127"/>
                    <a:pt x="16608" y="1"/>
                    <a:pt x="155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37"/>
            <p:cNvSpPr/>
            <p:nvPr/>
          </p:nvSpPr>
          <p:spPr>
            <a:xfrm>
              <a:off x="790565" y="1851282"/>
              <a:ext cx="316251" cy="22196"/>
            </a:xfrm>
            <a:custGeom>
              <a:avLst/>
              <a:gdLst/>
              <a:ahLst/>
              <a:cxnLst/>
              <a:rect l="l" t="t" r="r" b="b"/>
              <a:pathLst>
                <a:path w="9945" h="698" extrusionOk="0">
                  <a:moveTo>
                    <a:pt x="0" y="0"/>
                  </a:moveTo>
                  <a:lnTo>
                    <a:pt x="0" y="697"/>
                  </a:lnTo>
                  <a:lnTo>
                    <a:pt x="9944" y="697"/>
                  </a:lnTo>
                  <a:lnTo>
                    <a:pt x="99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37"/>
            <p:cNvSpPr/>
            <p:nvPr/>
          </p:nvSpPr>
          <p:spPr>
            <a:xfrm>
              <a:off x="864086" y="1748568"/>
              <a:ext cx="169208" cy="102746"/>
            </a:xfrm>
            <a:custGeom>
              <a:avLst/>
              <a:gdLst/>
              <a:ahLst/>
              <a:cxnLst/>
              <a:rect l="l" t="t" r="r" b="b"/>
              <a:pathLst>
                <a:path w="5321" h="3231" extrusionOk="0">
                  <a:moveTo>
                    <a:pt x="0" y="0"/>
                  </a:moveTo>
                  <a:lnTo>
                    <a:pt x="0" y="3230"/>
                  </a:lnTo>
                  <a:lnTo>
                    <a:pt x="5321" y="3230"/>
                  </a:lnTo>
                  <a:lnTo>
                    <a:pt x="5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37"/>
            <p:cNvSpPr/>
            <p:nvPr/>
          </p:nvSpPr>
          <p:spPr>
            <a:xfrm>
              <a:off x="860048" y="1744530"/>
              <a:ext cx="177285" cy="110823"/>
            </a:xfrm>
            <a:custGeom>
              <a:avLst/>
              <a:gdLst/>
              <a:ahLst/>
              <a:cxnLst/>
              <a:rect l="l" t="t" r="r" b="b"/>
              <a:pathLst>
                <a:path w="5575" h="3485" extrusionOk="0">
                  <a:moveTo>
                    <a:pt x="127" y="1"/>
                  </a:moveTo>
                  <a:cubicBezTo>
                    <a:pt x="64" y="1"/>
                    <a:pt x="0" y="64"/>
                    <a:pt x="0" y="127"/>
                  </a:cubicBezTo>
                  <a:lnTo>
                    <a:pt x="0" y="3357"/>
                  </a:lnTo>
                  <a:cubicBezTo>
                    <a:pt x="0" y="3421"/>
                    <a:pt x="64" y="3484"/>
                    <a:pt x="127" y="3484"/>
                  </a:cubicBezTo>
                  <a:lnTo>
                    <a:pt x="5448" y="3484"/>
                  </a:lnTo>
                  <a:cubicBezTo>
                    <a:pt x="5511" y="3484"/>
                    <a:pt x="5574" y="3421"/>
                    <a:pt x="5574" y="3357"/>
                  </a:cubicBezTo>
                  <a:lnTo>
                    <a:pt x="5574" y="127"/>
                  </a:lnTo>
                  <a:cubicBezTo>
                    <a:pt x="5574" y="64"/>
                    <a:pt x="5511" y="1"/>
                    <a:pt x="544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37"/>
            <p:cNvSpPr/>
            <p:nvPr/>
          </p:nvSpPr>
          <p:spPr>
            <a:xfrm>
              <a:off x="618336" y="1378957"/>
              <a:ext cx="661694" cy="396832"/>
            </a:xfrm>
            <a:custGeom>
              <a:avLst/>
              <a:gdLst/>
              <a:ahLst/>
              <a:cxnLst/>
              <a:rect l="l" t="t" r="r" b="b"/>
              <a:pathLst>
                <a:path w="20808" h="12479" extrusionOk="0">
                  <a:moveTo>
                    <a:pt x="888" y="1"/>
                  </a:moveTo>
                  <a:cubicBezTo>
                    <a:pt x="381" y="1"/>
                    <a:pt x="1" y="381"/>
                    <a:pt x="1" y="824"/>
                  </a:cubicBezTo>
                  <a:lnTo>
                    <a:pt x="1" y="11623"/>
                  </a:lnTo>
                  <a:cubicBezTo>
                    <a:pt x="1" y="12098"/>
                    <a:pt x="381" y="12478"/>
                    <a:pt x="888" y="12478"/>
                  </a:cubicBezTo>
                  <a:lnTo>
                    <a:pt x="19921" y="12478"/>
                  </a:lnTo>
                  <a:cubicBezTo>
                    <a:pt x="20396" y="12478"/>
                    <a:pt x="20807" y="12098"/>
                    <a:pt x="20807" y="11623"/>
                  </a:cubicBezTo>
                  <a:lnTo>
                    <a:pt x="20807" y="824"/>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37"/>
            <p:cNvSpPr/>
            <p:nvPr/>
          </p:nvSpPr>
          <p:spPr>
            <a:xfrm>
              <a:off x="613311" y="1374950"/>
              <a:ext cx="670757" cy="404846"/>
            </a:xfrm>
            <a:custGeom>
              <a:avLst/>
              <a:gdLst/>
              <a:ahLst/>
              <a:cxnLst/>
              <a:rect l="l" t="t" r="r" b="b"/>
              <a:pathLst>
                <a:path w="21093" h="12731" extrusionOk="0">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37"/>
            <p:cNvSpPr/>
            <p:nvPr/>
          </p:nvSpPr>
          <p:spPr>
            <a:xfrm>
              <a:off x="786526" y="1847244"/>
              <a:ext cx="324328" cy="30242"/>
            </a:xfrm>
            <a:custGeom>
              <a:avLst/>
              <a:gdLst/>
              <a:ahLst/>
              <a:cxnLst/>
              <a:rect l="l" t="t" r="r" b="b"/>
              <a:pathLst>
                <a:path w="10199" h="951" extrusionOk="0">
                  <a:moveTo>
                    <a:pt x="127" y="1"/>
                  </a:moveTo>
                  <a:cubicBezTo>
                    <a:pt x="64" y="1"/>
                    <a:pt x="1" y="64"/>
                    <a:pt x="1" y="127"/>
                  </a:cubicBezTo>
                  <a:lnTo>
                    <a:pt x="1" y="824"/>
                  </a:lnTo>
                  <a:cubicBezTo>
                    <a:pt x="1" y="887"/>
                    <a:pt x="64" y="951"/>
                    <a:pt x="127" y="951"/>
                  </a:cubicBezTo>
                  <a:lnTo>
                    <a:pt x="10071" y="951"/>
                  </a:lnTo>
                  <a:cubicBezTo>
                    <a:pt x="10135" y="951"/>
                    <a:pt x="10198" y="887"/>
                    <a:pt x="10198" y="824"/>
                  </a:cubicBezTo>
                  <a:lnTo>
                    <a:pt x="10198" y="127"/>
                  </a:lnTo>
                  <a:cubicBezTo>
                    <a:pt x="10198" y="64"/>
                    <a:pt x="10135" y="1"/>
                    <a:pt x="100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37"/>
            <p:cNvSpPr/>
            <p:nvPr/>
          </p:nvSpPr>
          <p:spPr>
            <a:xfrm>
              <a:off x="613311" y="1374950"/>
              <a:ext cx="670757" cy="404846"/>
            </a:xfrm>
            <a:custGeom>
              <a:avLst/>
              <a:gdLst/>
              <a:ahLst/>
              <a:cxnLst/>
              <a:rect l="l" t="t" r="r" b="b"/>
              <a:pathLst>
                <a:path w="21093" h="12731" extrusionOk="0">
                  <a:moveTo>
                    <a:pt x="20079" y="475"/>
                  </a:moveTo>
                  <a:cubicBezTo>
                    <a:pt x="20332" y="475"/>
                    <a:pt x="20554" y="697"/>
                    <a:pt x="20554" y="950"/>
                  </a:cubicBezTo>
                  <a:lnTo>
                    <a:pt x="20554" y="11749"/>
                  </a:lnTo>
                  <a:cubicBezTo>
                    <a:pt x="20554" y="12034"/>
                    <a:pt x="20332" y="12224"/>
                    <a:pt x="20079" y="12224"/>
                  </a:cubicBezTo>
                  <a:lnTo>
                    <a:pt x="1046" y="12224"/>
                  </a:lnTo>
                  <a:cubicBezTo>
                    <a:pt x="761" y="12224"/>
                    <a:pt x="539" y="12034"/>
                    <a:pt x="539" y="11749"/>
                  </a:cubicBezTo>
                  <a:lnTo>
                    <a:pt x="539" y="950"/>
                  </a:lnTo>
                  <a:cubicBezTo>
                    <a:pt x="539" y="697"/>
                    <a:pt x="761" y="475"/>
                    <a:pt x="1046" y="475"/>
                  </a:cubicBezTo>
                  <a:close/>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37"/>
            <p:cNvSpPr/>
            <p:nvPr/>
          </p:nvSpPr>
          <p:spPr>
            <a:xfrm>
              <a:off x="613311" y="1704239"/>
              <a:ext cx="670757" cy="75557"/>
            </a:xfrm>
            <a:custGeom>
              <a:avLst/>
              <a:gdLst/>
              <a:ahLst/>
              <a:cxnLst/>
              <a:rect l="l" t="t" r="r" b="b"/>
              <a:pathLst>
                <a:path w="21093" h="2376" extrusionOk="0">
                  <a:moveTo>
                    <a:pt x="1" y="1"/>
                  </a:moveTo>
                  <a:lnTo>
                    <a:pt x="1" y="1394"/>
                  </a:lnTo>
                  <a:cubicBezTo>
                    <a:pt x="1" y="1933"/>
                    <a:pt x="476" y="2376"/>
                    <a:pt x="1046" y="2376"/>
                  </a:cubicBezTo>
                  <a:lnTo>
                    <a:pt x="20079" y="2376"/>
                  </a:lnTo>
                  <a:cubicBezTo>
                    <a:pt x="20617" y="2376"/>
                    <a:pt x="21092" y="1933"/>
                    <a:pt x="21092" y="1394"/>
                  </a:cubicBezTo>
                  <a:lnTo>
                    <a:pt x="2109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37"/>
            <p:cNvSpPr/>
            <p:nvPr/>
          </p:nvSpPr>
          <p:spPr>
            <a:xfrm>
              <a:off x="930548" y="1724400"/>
              <a:ext cx="37301" cy="38287"/>
            </a:xfrm>
            <a:custGeom>
              <a:avLst/>
              <a:gdLst/>
              <a:ahLst/>
              <a:cxnLst/>
              <a:rect l="l" t="t" r="r" b="b"/>
              <a:pathLst>
                <a:path w="1173" h="1204" extrusionOk="0">
                  <a:moveTo>
                    <a:pt x="602" y="0"/>
                  </a:moveTo>
                  <a:cubicBezTo>
                    <a:pt x="254" y="0"/>
                    <a:pt x="0" y="285"/>
                    <a:pt x="0" y="602"/>
                  </a:cubicBezTo>
                  <a:cubicBezTo>
                    <a:pt x="0" y="919"/>
                    <a:pt x="254" y="1204"/>
                    <a:pt x="602" y="1204"/>
                  </a:cubicBezTo>
                  <a:cubicBezTo>
                    <a:pt x="919" y="1204"/>
                    <a:pt x="1172" y="950"/>
                    <a:pt x="1172" y="602"/>
                  </a:cubicBezTo>
                  <a:cubicBezTo>
                    <a:pt x="1172" y="285"/>
                    <a:pt x="919" y="0"/>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37"/>
            <p:cNvSpPr/>
            <p:nvPr/>
          </p:nvSpPr>
          <p:spPr>
            <a:xfrm>
              <a:off x="733166" y="1435370"/>
              <a:ext cx="92665" cy="83602"/>
            </a:xfrm>
            <a:custGeom>
              <a:avLst/>
              <a:gdLst/>
              <a:ahLst/>
              <a:cxnLst/>
              <a:rect l="l" t="t" r="r" b="b"/>
              <a:pathLst>
                <a:path w="2914" h="2629" extrusionOk="0">
                  <a:moveTo>
                    <a:pt x="1457" y="602"/>
                  </a:moveTo>
                  <a:lnTo>
                    <a:pt x="1869" y="1615"/>
                  </a:lnTo>
                  <a:lnTo>
                    <a:pt x="1045" y="1615"/>
                  </a:lnTo>
                  <a:lnTo>
                    <a:pt x="1457" y="602"/>
                  </a:lnTo>
                  <a:close/>
                  <a:moveTo>
                    <a:pt x="1140" y="0"/>
                  </a:moveTo>
                  <a:lnTo>
                    <a:pt x="0" y="2629"/>
                  </a:lnTo>
                  <a:lnTo>
                    <a:pt x="602" y="2629"/>
                  </a:lnTo>
                  <a:lnTo>
                    <a:pt x="824" y="2059"/>
                  </a:lnTo>
                  <a:lnTo>
                    <a:pt x="2059" y="2059"/>
                  </a:lnTo>
                  <a:lnTo>
                    <a:pt x="2280" y="2629"/>
                  </a:lnTo>
                  <a:lnTo>
                    <a:pt x="2914" y="2629"/>
                  </a:lnTo>
                  <a:lnTo>
                    <a:pt x="174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37"/>
            <p:cNvSpPr/>
            <p:nvPr/>
          </p:nvSpPr>
          <p:spPr>
            <a:xfrm>
              <a:off x="1081598" y="1537066"/>
              <a:ext cx="75557" cy="83634"/>
            </a:xfrm>
            <a:custGeom>
              <a:avLst/>
              <a:gdLst/>
              <a:ahLst/>
              <a:cxnLst/>
              <a:rect l="l" t="t" r="r" b="b"/>
              <a:pathLst>
                <a:path w="2376" h="2630" extrusionOk="0">
                  <a:moveTo>
                    <a:pt x="1204" y="476"/>
                  </a:moveTo>
                  <a:cubicBezTo>
                    <a:pt x="1489" y="476"/>
                    <a:pt x="1647" y="571"/>
                    <a:pt x="1647" y="761"/>
                  </a:cubicBezTo>
                  <a:cubicBezTo>
                    <a:pt x="1647" y="982"/>
                    <a:pt x="1489" y="1077"/>
                    <a:pt x="1204" y="1077"/>
                  </a:cubicBezTo>
                  <a:lnTo>
                    <a:pt x="602" y="1077"/>
                  </a:lnTo>
                  <a:lnTo>
                    <a:pt x="602" y="476"/>
                  </a:lnTo>
                  <a:close/>
                  <a:moveTo>
                    <a:pt x="1299" y="1521"/>
                  </a:moveTo>
                  <a:cubicBezTo>
                    <a:pt x="1616" y="1521"/>
                    <a:pt x="1774" y="1616"/>
                    <a:pt x="1774" y="1838"/>
                  </a:cubicBezTo>
                  <a:cubicBezTo>
                    <a:pt x="1774" y="2059"/>
                    <a:pt x="1616" y="2154"/>
                    <a:pt x="1299" y="2154"/>
                  </a:cubicBezTo>
                  <a:lnTo>
                    <a:pt x="602" y="2154"/>
                  </a:lnTo>
                  <a:lnTo>
                    <a:pt x="602" y="1521"/>
                  </a:lnTo>
                  <a:close/>
                  <a:moveTo>
                    <a:pt x="1" y="1"/>
                  </a:moveTo>
                  <a:lnTo>
                    <a:pt x="1" y="2629"/>
                  </a:lnTo>
                  <a:lnTo>
                    <a:pt x="1331" y="2629"/>
                  </a:lnTo>
                  <a:cubicBezTo>
                    <a:pt x="2027" y="2629"/>
                    <a:pt x="2376" y="2344"/>
                    <a:pt x="2376" y="1901"/>
                  </a:cubicBezTo>
                  <a:cubicBezTo>
                    <a:pt x="2376" y="1584"/>
                    <a:pt x="2186" y="1362"/>
                    <a:pt x="1901" y="1267"/>
                  </a:cubicBezTo>
                  <a:cubicBezTo>
                    <a:pt x="2122" y="1141"/>
                    <a:pt x="2249" y="951"/>
                    <a:pt x="2249" y="697"/>
                  </a:cubicBezTo>
                  <a:cubicBezTo>
                    <a:pt x="2249" y="286"/>
                    <a:pt x="1932" y="1"/>
                    <a:pt x="126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37"/>
            <p:cNvSpPr/>
            <p:nvPr/>
          </p:nvSpPr>
          <p:spPr>
            <a:xfrm>
              <a:off x="879191" y="1540087"/>
              <a:ext cx="181292" cy="89676"/>
            </a:xfrm>
            <a:custGeom>
              <a:avLst/>
              <a:gdLst/>
              <a:ahLst/>
              <a:cxnLst/>
              <a:rect l="l" t="t" r="r" b="b"/>
              <a:pathLst>
                <a:path w="5701" h="2820" extrusionOk="0">
                  <a:moveTo>
                    <a:pt x="3294" y="1"/>
                  </a:moveTo>
                  <a:lnTo>
                    <a:pt x="3294" y="761"/>
                  </a:lnTo>
                  <a:lnTo>
                    <a:pt x="0" y="761"/>
                  </a:lnTo>
                  <a:lnTo>
                    <a:pt x="0" y="2028"/>
                  </a:lnTo>
                  <a:lnTo>
                    <a:pt x="3294" y="2028"/>
                  </a:lnTo>
                  <a:lnTo>
                    <a:pt x="3294" y="2819"/>
                  </a:lnTo>
                  <a:lnTo>
                    <a:pt x="5701" y="1394"/>
                  </a:lnTo>
                  <a:lnTo>
                    <a:pt x="329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37"/>
            <p:cNvSpPr/>
            <p:nvPr/>
          </p:nvSpPr>
          <p:spPr>
            <a:xfrm>
              <a:off x="715040" y="1554207"/>
              <a:ext cx="87641" cy="87641"/>
            </a:xfrm>
            <a:custGeom>
              <a:avLst/>
              <a:gdLst/>
              <a:ahLst/>
              <a:cxnLst/>
              <a:rect l="l" t="t" r="r" b="b"/>
              <a:pathLst>
                <a:path w="2756" h="2756" extrusionOk="0">
                  <a:moveTo>
                    <a:pt x="1362" y="0"/>
                  </a:moveTo>
                  <a:cubicBezTo>
                    <a:pt x="602" y="0"/>
                    <a:pt x="0" y="602"/>
                    <a:pt x="0" y="1362"/>
                  </a:cubicBezTo>
                  <a:cubicBezTo>
                    <a:pt x="0" y="2122"/>
                    <a:pt x="602" y="2755"/>
                    <a:pt x="1362" y="2755"/>
                  </a:cubicBezTo>
                  <a:cubicBezTo>
                    <a:pt x="2122" y="2755"/>
                    <a:pt x="2755" y="2122"/>
                    <a:pt x="2755" y="1362"/>
                  </a:cubicBezTo>
                  <a:cubicBezTo>
                    <a:pt x="2755" y="602"/>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37"/>
            <p:cNvSpPr/>
            <p:nvPr/>
          </p:nvSpPr>
          <p:spPr>
            <a:xfrm>
              <a:off x="707980" y="1554207"/>
              <a:ext cx="87641" cy="87641"/>
            </a:xfrm>
            <a:custGeom>
              <a:avLst/>
              <a:gdLst/>
              <a:ahLst/>
              <a:cxnLst/>
              <a:rect l="l" t="t" r="r" b="b"/>
              <a:pathLst>
                <a:path w="2756" h="2756" extrusionOk="0">
                  <a:moveTo>
                    <a:pt x="1394" y="0"/>
                  </a:moveTo>
                  <a:cubicBezTo>
                    <a:pt x="634" y="0"/>
                    <a:pt x="0" y="602"/>
                    <a:pt x="0" y="1362"/>
                  </a:cubicBezTo>
                  <a:cubicBezTo>
                    <a:pt x="0" y="2122"/>
                    <a:pt x="634" y="2755"/>
                    <a:pt x="1394" y="2755"/>
                  </a:cubicBezTo>
                  <a:cubicBezTo>
                    <a:pt x="2154" y="2755"/>
                    <a:pt x="2756" y="2122"/>
                    <a:pt x="2756" y="1362"/>
                  </a:cubicBezTo>
                  <a:cubicBezTo>
                    <a:pt x="2756" y="602"/>
                    <a:pt x="2154" y="0"/>
                    <a:pt x="1394" y="0"/>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37"/>
            <p:cNvSpPr/>
            <p:nvPr/>
          </p:nvSpPr>
          <p:spPr>
            <a:xfrm>
              <a:off x="714022" y="1559231"/>
              <a:ext cx="76574" cy="77560"/>
            </a:xfrm>
            <a:custGeom>
              <a:avLst/>
              <a:gdLst/>
              <a:ahLst/>
              <a:cxnLst/>
              <a:rect l="l" t="t" r="r" b="b"/>
              <a:pathLst>
                <a:path w="2408" h="2439" extrusionOk="0">
                  <a:moveTo>
                    <a:pt x="1204" y="0"/>
                  </a:moveTo>
                  <a:cubicBezTo>
                    <a:pt x="539" y="0"/>
                    <a:pt x="0" y="539"/>
                    <a:pt x="0" y="1204"/>
                  </a:cubicBezTo>
                  <a:cubicBezTo>
                    <a:pt x="0" y="1869"/>
                    <a:pt x="539" y="2439"/>
                    <a:pt x="1204" y="2439"/>
                  </a:cubicBezTo>
                  <a:cubicBezTo>
                    <a:pt x="1869" y="2439"/>
                    <a:pt x="2407" y="1869"/>
                    <a:pt x="2407" y="1204"/>
                  </a:cubicBezTo>
                  <a:cubicBezTo>
                    <a:pt x="2407"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37"/>
            <p:cNvSpPr/>
            <p:nvPr/>
          </p:nvSpPr>
          <p:spPr>
            <a:xfrm>
              <a:off x="764361" y="1540087"/>
              <a:ext cx="87673" cy="87641"/>
            </a:xfrm>
            <a:custGeom>
              <a:avLst/>
              <a:gdLst/>
              <a:ahLst/>
              <a:cxnLst/>
              <a:rect l="l" t="t" r="r" b="b"/>
              <a:pathLst>
                <a:path w="2757" h="2756" extrusionOk="0">
                  <a:moveTo>
                    <a:pt x="1363" y="1"/>
                  </a:moveTo>
                  <a:cubicBezTo>
                    <a:pt x="603" y="1"/>
                    <a:pt x="1" y="602"/>
                    <a:pt x="1" y="1363"/>
                  </a:cubicBezTo>
                  <a:cubicBezTo>
                    <a:pt x="1" y="2123"/>
                    <a:pt x="603" y="2756"/>
                    <a:pt x="1363" y="2756"/>
                  </a:cubicBezTo>
                  <a:cubicBezTo>
                    <a:pt x="2123" y="2756"/>
                    <a:pt x="2756" y="2123"/>
                    <a:pt x="2756" y="1363"/>
                  </a:cubicBezTo>
                  <a:cubicBezTo>
                    <a:pt x="2756" y="602"/>
                    <a:pt x="2123" y="1"/>
                    <a:pt x="136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37"/>
            <p:cNvSpPr/>
            <p:nvPr/>
          </p:nvSpPr>
          <p:spPr>
            <a:xfrm>
              <a:off x="757334" y="1540087"/>
              <a:ext cx="87641" cy="87641"/>
            </a:xfrm>
            <a:custGeom>
              <a:avLst/>
              <a:gdLst/>
              <a:ahLst/>
              <a:cxnLst/>
              <a:rect l="l" t="t" r="r" b="b"/>
              <a:pathLst>
                <a:path w="2756" h="2756" extrusionOk="0">
                  <a:moveTo>
                    <a:pt x="1394" y="1"/>
                  </a:moveTo>
                  <a:cubicBezTo>
                    <a:pt x="634" y="1"/>
                    <a:pt x="0" y="602"/>
                    <a:pt x="0" y="1363"/>
                  </a:cubicBezTo>
                  <a:cubicBezTo>
                    <a:pt x="0" y="2123"/>
                    <a:pt x="634" y="2756"/>
                    <a:pt x="1394" y="2756"/>
                  </a:cubicBezTo>
                  <a:cubicBezTo>
                    <a:pt x="2154" y="2756"/>
                    <a:pt x="2755" y="2123"/>
                    <a:pt x="2755" y="1363"/>
                  </a:cubicBezTo>
                  <a:cubicBezTo>
                    <a:pt x="2755" y="602"/>
                    <a:pt x="2154" y="1"/>
                    <a:pt x="1394" y="1"/>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37"/>
            <p:cNvSpPr/>
            <p:nvPr/>
          </p:nvSpPr>
          <p:spPr>
            <a:xfrm>
              <a:off x="763376" y="1545144"/>
              <a:ext cx="76574" cy="76543"/>
            </a:xfrm>
            <a:custGeom>
              <a:avLst/>
              <a:gdLst/>
              <a:ahLst/>
              <a:cxnLst/>
              <a:rect l="l" t="t" r="r" b="b"/>
              <a:pathLst>
                <a:path w="2408" h="2407" extrusionOk="0">
                  <a:moveTo>
                    <a:pt x="1204" y="0"/>
                  </a:moveTo>
                  <a:cubicBezTo>
                    <a:pt x="539" y="0"/>
                    <a:pt x="0" y="538"/>
                    <a:pt x="0" y="1204"/>
                  </a:cubicBezTo>
                  <a:cubicBezTo>
                    <a:pt x="0" y="1869"/>
                    <a:pt x="539" y="2407"/>
                    <a:pt x="1204" y="2407"/>
                  </a:cubicBezTo>
                  <a:cubicBezTo>
                    <a:pt x="1869" y="2407"/>
                    <a:pt x="2407" y="1869"/>
                    <a:pt x="2407" y="1204"/>
                  </a:cubicBezTo>
                  <a:cubicBezTo>
                    <a:pt x="2407" y="538"/>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00" name="Google Shape;3900;p37"/>
          <p:cNvSpPr/>
          <p:nvPr/>
        </p:nvSpPr>
        <p:spPr>
          <a:xfrm>
            <a:off x="787179" y="819880"/>
            <a:ext cx="323311"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1</a:t>
            </a:r>
            <a:endParaRPr sz="1600" dirty="0">
              <a:solidFill>
                <a:srgbClr val="FFFFFF"/>
              </a:solidFill>
              <a:latin typeface="Fira Sans"/>
              <a:ea typeface="Fira Sans"/>
              <a:cs typeface="Fira Sans"/>
              <a:sym typeface="Fira Sans"/>
            </a:endParaRPr>
          </a:p>
        </p:txBody>
      </p:sp>
      <p:sp>
        <p:nvSpPr>
          <p:cNvPr id="3901" name="Google Shape;3901;p37"/>
          <p:cNvSpPr/>
          <p:nvPr/>
        </p:nvSpPr>
        <p:spPr>
          <a:xfrm>
            <a:off x="1617764" y="3116102"/>
            <a:ext cx="330370" cy="298856"/>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2</a:t>
            </a:r>
            <a:endParaRPr sz="1600" dirty="0">
              <a:solidFill>
                <a:srgbClr val="FFFFFF"/>
              </a:solidFill>
              <a:latin typeface="Fira Sans"/>
              <a:ea typeface="Fira Sans"/>
              <a:cs typeface="Fira Sans"/>
              <a:sym typeface="Fira Sans"/>
            </a:endParaRPr>
          </a:p>
        </p:txBody>
      </p:sp>
      <p:sp>
        <p:nvSpPr>
          <p:cNvPr id="3902" name="Google Shape;3902;p37"/>
          <p:cNvSpPr/>
          <p:nvPr/>
        </p:nvSpPr>
        <p:spPr>
          <a:xfrm>
            <a:off x="5247289" y="3116484"/>
            <a:ext cx="330338" cy="298475"/>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4</a:t>
            </a:r>
            <a:endParaRPr sz="1600" dirty="0">
              <a:solidFill>
                <a:srgbClr val="FFFFFF"/>
              </a:solidFill>
              <a:latin typeface="Fira Sans"/>
              <a:ea typeface="Fira Sans"/>
              <a:cs typeface="Fira Sans"/>
              <a:sym typeface="Fira Sans"/>
            </a:endParaRPr>
          </a:p>
        </p:txBody>
      </p:sp>
      <p:sp>
        <p:nvSpPr>
          <p:cNvPr id="3903" name="Google Shape;3903;p37"/>
          <p:cNvSpPr/>
          <p:nvPr/>
        </p:nvSpPr>
        <p:spPr>
          <a:xfrm>
            <a:off x="3424050" y="897253"/>
            <a:ext cx="330370" cy="298984"/>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3</a:t>
            </a:r>
            <a:endParaRPr sz="1600" dirty="0">
              <a:solidFill>
                <a:srgbClr val="FFFFFF"/>
              </a:solidFill>
              <a:latin typeface="Fira Sans"/>
              <a:ea typeface="Fira Sans"/>
              <a:cs typeface="Fira Sans"/>
              <a:sym typeface="Fira Sans"/>
            </a:endParaRPr>
          </a:p>
        </p:txBody>
      </p:sp>
      <p:sp>
        <p:nvSpPr>
          <p:cNvPr id="3904" name="Google Shape;3904;p37"/>
          <p:cNvSpPr/>
          <p:nvPr/>
        </p:nvSpPr>
        <p:spPr>
          <a:xfrm>
            <a:off x="7120037" y="897635"/>
            <a:ext cx="329353" cy="298856"/>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5</a:t>
            </a:r>
            <a:endParaRPr sz="1600" dirty="0">
              <a:solidFill>
                <a:srgbClr val="FFFFFF"/>
              </a:solidFill>
              <a:latin typeface="Fira Sans"/>
              <a:ea typeface="Fira Sans"/>
              <a:cs typeface="Fira Sans"/>
              <a:sym typeface="Fira Sans"/>
            </a:endParaRPr>
          </a:p>
        </p:txBody>
      </p:sp>
      <p:sp>
        <p:nvSpPr>
          <p:cNvPr id="3905" name="Google Shape;3905;p37"/>
          <p:cNvSpPr/>
          <p:nvPr/>
        </p:nvSpPr>
        <p:spPr>
          <a:xfrm>
            <a:off x="8000628" y="3116484"/>
            <a:ext cx="329353" cy="298856"/>
          </a:xfrm>
          <a:custGeom>
            <a:avLst/>
            <a:gdLst/>
            <a:ahLst/>
            <a:cxnLst/>
            <a:rect l="l" t="t" r="r" b="b"/>
            <a:pathLst>
              <a:path w="10357" h="9398" extrusionOk="0">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6</a:t>
            </a:r>
            <a:endParaRPr sz="1600" dirty="0">
              <a:solidFill>
                <a:srgbClr val="FFFFFF"/>
              </a:solidFill>
              <a:latin typeface="Fira Sans"/>
              <a:ea typeface="Fira Sans"/>
              <a:cs typeface="Fira Sans"/>
              <a:sym typeface="Fira Sans"/>
            </a:endParaRPr>
          </a:p>
        </p:txBody>
      </p:sp>
      <p:sp>
        <p:nvSpPr>
          <p:cNvPr id="3906" name="Google Shape;3906;p37"/>
          <p:cNvSpPr/>
          <p:nvPr/>
        </p:nvSpPr>
        <p:spPr>
          <a:xfrm>
            <a:off x="884615" y="2760642"/>
            <a:ext cx="6074" cy="376703"/>
          </a:xfrm>
          <a:custGeom>
            <a:avLst/>
            <a:gdLst/>
            <a:ahLst/>
            <a:cxnLst/>
            <a:rect l="l" t="t" r="r" b="b"/>
            <a:pathLst>
              <a:path w="191" h="11846" extrusionOk="0">
                <a:moveTo>
                  <a:pt x="1" y="1"/>
                </a:moveTo>
                <a:lnTo>
                  <a:pt x="1" y="11845"/>
                </a:lnTo>
                <a:lnTo>
                  <a:pt x="191" y="11845"/>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37"/>
          <p:cNvSpPr/>
          <p:nvPr/>
        </p:nvSpPr>
        <p:spPr>
          <a:xfrm>
            <a:off x="862482" y="3112127"/>
            <a:ext cx="51389" cy="32245"/>
          </a:xfrm>
          <a:custGeom>
            <a:avLst/>
            <a:gdLst/>
            <a:ahLst/>
            <a:cxnLst/>
            <a:rect l="l" t="t" r="r" b="b"/>
            <a:pathLst>
              <a:path w="1616" h="1014" extrusionOk="0">
                <a:moveTo>
                  <a:pt x="159" y="0"/>
                </a:moveTo>
                <a:lnTo>
                  <a:pt x="0" y="127"/>
                </a:lnTo>
                <a:lnTo>
                  <a:pt x="792" y="1014"/>
                </a:lnTo>
                <a:lnTo>
                  <a:pt x="1615" y="127"/>
                </a:lnTo>
                <a:lnTo>
                  <a:pt x="1457" y="0"/>
                </a:lnTo>
                <a:lnTo>
                  <a:pt x="792" y="729"/>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37"/>
          <p:cNvSpPr/>
          <p:nvPr/>
        </p:nvSpPr>
        <p:spPr>
          <a:xfrm>
            <a:off x="2675209" y="2765698"/>
            <a:ext cx="6074" cy="378674"/>
          </a:xfrm>
          <a:custGeom>
            <a:avLst/>
            <a:gdLst/>
            <a:ahLst/>
            <a:cxnLst/>
            <a:rect l="l" t="t" r="r" b="b"/>
            <a:pathLst>
              <a:path w="191" h="11908" extrusionOk="0">
                <a:moveTo>
                  <a:pt x="0" y="0"/>
                </a:moveTo>
                <a:lnTo>
                  <a:pt x="0"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37"/>
          <p:cNvSpPr/>
          <p:nvPr/>
        </p:nvSpPr>
        <p:spPr>
          <a:xfrm>
            <a:off x="2652059" y="2758638"/>
            <a:ext cx="51389" cy="32245"/>
          </a:xfrm>
          <a:custGeom>
            <a:avLst/>
            <a:gdLst/>
            <a:ahLst/>
            <a:cxnLst/>
            <a:rect l="l" t="t" r="r" b="b"/>
            <a:pathLst>
              <a:path w="1616" h="1014" extrusionOk="0">
                <a:moveTo>
                  <a:pt x="823" y="1"/>
                </a:moveTo>
                <a:lnTo>
                  <a:pt x="0" y="887"/>
                </a:lnTo>
                <a:lnTo>
                  <a:pt x="158" y="1014"/>
                </a:lnTo>
                <a:lnTo>
                  <a:pt x="823" y="317"/>
                </a:lnTo>
                <a:lnTo>
                  <a:pt x="1489" y="1014"/>
                </a:lnTo>
                <a:lnTo>
                  <a:pt x="1615" y="887"/>
                </a:lnTo>
                <a:lnTo>
                  <a:pt x="82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37"/>
          <p:cNvSpPr/>
          <p:nvPr/>
        </p:nvSpPr>
        <p:spPr>
          <a:xfrm>
            <a:off x="4470828" y="2760642"/>
            <a:ext cx="6074" cy="376703"/>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37"/>
          <p:cNvSpPr/>
          <p:nvPr/>
        </p:nvSpPr>
        <p:spPr>
          <a:xfrm>
            <a:off x="4447678" y="3112127"/>
            <a:ext cx="51389" cy="32245"/>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37"/>
          <p:cNvSpPr/>
          <p:nvPr/>
        </p:nvSpPr>
        <p:spPr>
          <a:xfrm>
            <a:off x="8161759" y="2653889"/>
            <a:ext cx="6074" cy="375685"/>
          </a:xfrm>
          <a:custGeom>
            <a:avLst/>
            <a:gdLst/>
            <a:ahLst/>
            <a:cxnLst/>
            <a:rect l="l" t="t" r="r" b="b"/>
            <a:pathLst>
              <a:path w="191" h="11814" extrusionOk="0">
                <a:moveTo>
                  <a:pt x="1" y="1"/>
                </a:moveTo>
                <a:lnTo>
                  <a:pt x="1" y="11813"/>
                </a:lnTo>
                <a:lnTo>
                  <a:pt x="191" y="11813"/>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37"/>
          <p:cNvSpPr/>
          <p:nvPr/>
        </p:nvSpPr>
        <p:spPr>
          <a:xfrm>
            <a:off x="8139594" y="3005374"/>
            <a:ext cx="51389" cy="31259"/>
          </a:xfrm>
          <a:custGeom>
            <a:avLst/>
            <a:gdLst/>
            <a:ahLst/>
            <a:cxnLst/>
            <a:rect l="l" t="t" r="r" b="b"/>
            <a:pathLst>
              <a:path w="1616" h="983" extrusionOk="0">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37"/>
          <p:cNvSpPr/>
          <p:nvPr/>
        </p:nvSpPr>
        <p:spPr>
          <a:xfrm>
            <a:off x="6325849" y="2765698"/>
            <a:ext cx="6074" cy="378674"/>
          </a:xfrm>
          <a:custGeom>
            <a:avLst/>
            <a:gdLst/>
            <a:ahLst/>
            <a:cxnLst/>
            <a:rect l="l" t="t" r="r" b="b"/>
            <a:pathLst>
              <a:path w="191" h="11908" extrusionOk="0">
                <a:moveTo>
                  <a:pt x="1" y="0"/>
                </a:moveTo>
                <a:lnTo>
                  <a:pt x="1"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37"/>
          <p:cNvSpPr/>
          <p:nvPr/>
        </p:nvSpPr>
        <p:spPr>
          <a:xfrm>
            <a:off x="6303717" y="2758638"/>
            <a:ext cx="51389" cy="32245"/>
          </a:xfrm>
          <a:custGeom>
            <a:avLst/>
            <a:gdLst/>
            <a:ahLst/>
            <a:cxnLst/>
            <a:rect l="l" t="t" r="r" b="b"/>
            <a:pathLst>
              <a:path w="1616" h="1014" extrusionOk="0">
                <a:moveTo>
                  <a:pt x="792" y="1"/>
                </a:moveTo>
                <a:lnTo>
                  <a:pt x="0" y="887"/>
                </a:lnTo>
                <a:lnTo>
                  <a:pt x="127" y="1014"/>
                </a:lnTo>
                <a:lnTo>
                  <a:pt x="792" y="317"/>
                </a:lnTo>
                <a:lnTo>
                  <a:pt x="1457" y="1014"/>
                </a:lnTo>
                <a:lnTo>
                  <a:pt x="1615" y="887"/>
                </a:lnTo>
                <a:lnTo>
                  <a:pt x="79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37"/>
          <p:cNvSpPr txBox="1"/>
          <p:nvPr/>
        </p:nvSpPr>
        <p:spPr>
          <a:xfrm>
            <a:off x="678978" y="276859"/>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Table of Contents</a:t>
            </a:r>
            <a:endParaRPr sz="2500" dirty="0">
              <a:latin typeface="Fira Sans Medium"/>
              <a:ea typeface="Fira Sans Medium"/>
              <a:cs typeface="Fira Sans Medium"/>
              <a:sym typeface="Fira Sans Medium"/>
            </a:endParaRPr>
          </a:p>
        </p:txBody>
      </p:sp>
      <p:sp>
        <p:nvSpPr>
          <p:cNvPr id="3917" name="Google Shape;3917;p37"/>
          <p:cNvSpPr txBox="1"/>
          <p:nvPr/>
        </p:nvSpPr>
        <p:spPr>
          <a:xfrm>
            <a:off x="285484" y="2152027"/>
            <a:ext cx="1205400" cy="5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1000"/>
              </a:spcBef>
              <a:spcAft>
                <a:spcPts val="1000"/>
              </a:spcAft>
              <a:buNone/>
            </a:pPr>
            <a:r>
              <a:rPr lang="en" sz="1100" dirty="0">
                <a:latin typeface="Fira Sans"/>
                <a:ea typeface="Fira Sans"/>
                <a:cs typeface="Fira Sans"/>
                <a:sym typeface="Fira Sans"/>
              </a:rPr>
              <a:t>Problem Overview</a:t>
            </a:r>
            <a:endParaRPr sz="1100" dirty="0">
              <a:latin typeface="Fira Sans"/>
              <a:ea typeface="Fira Sans"/>
              <a:cs typeface="Fira Sans"/>
              <a:sym typeface="Fira Sans"/>
            </a:endParaRPr>
          </a:p>
        </p:txBody>
      </p:sp>
      <p:sp>
        <p:nvSpPr>
          <p:cNvPr id="3918" name="Google Shape;3918;p37"/>
          <p:cNvSpPr txBox="1"/>
          <p:nvPr/>
        </p:nvSpPr>
        <p:spPr>
          <a:xfrm>
            <a:off x="1180233" y="4347767"/>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latin typeface="Fira Sans"/>
                <a:ea typeface="Fira Sans"/>
                <a:cs typeface="Fira Sans"/>
                <a:sym typeface="Fira Sans"/>
              </a:rPr>
              <a:t>Motivation &amp; Objectives</a:t>
            </a:r>
            <a:endParaRPr sz="1100" dirty="0">
              <a:latin typeface="Fira Sans"/>
              <a:ea typeface="Fira Sans"/>
              <a:cs typeface="Fira Sans"/>
              <a:sym typeface="Fira Sans"/>
            </a:endParaRPr>
          </a:p>
        </p:txBody>
      </p:sp>
      <p:sp>
        <p:nvSpPr>
          <p:cNvPr id="3919" name="Google Shape;3919;p37"/>
          <p:cNvSpPr txBox="1"/>
          <p:nvPr/>
        </p:nvSpPr>
        <p:spPr>
          <a:xfrm>
            <a:off x="2972850" y="2152027"/>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Proposed Work &amp; Diagrams</a:t>
            </a:r>
            <a:endParaRPr sz="1100" dirty="0">
              <a:latin typeface="Fira Sans"/>
              <a:ea typeface="Fira Sans"/>
              <a:cs typeface="Fira Sans"/>
              <a:sym typeface="Fira Sans"/>
            </a:endParaRPr>
          </a:p>
        </p:txBody>
      </p:sp>
      <p:sp>
        <p:nvSpPr>
          <p:cNvPr id="3920" name="Google Shape;3920;p37"/>
          <p:cNvSpPr txBox="1"/>
          <p:nvPr/>
        </p:nvSpPr>
        <p:spPr>
          <a:xfrm>
            <a:off x="6668325" y="2152027"/>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Performance Evaluation</a:t>
            </a:r>
            <a:endParaRPr sz="1100" dirty="0">
              <a:latin typeface="Fira Sans"/>
              <a:ea typeface="Fira Sans"/>
              <a:cs typeface="Fira Sans"/>
              <a:sym typeface="Fira Sans"/>
            </a:endParaRPr>
          </a:p>
        </p:txBody>
      </p:sp>
      <p:sp>
        <p:nvSpPr>
          <p:cNvPr id="3921" name="Google Shape;3921;p37"/>
          <p:cNvSpPr txBox="1"/>
          <p:nvPr/>
        </p:nvSpPr>
        <p:spPr>
          <a:xfrm>
            <a:off x="4810302" y="4384407"/>
            <a:ext cx="1205400" cy="6048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Related Work &amp; Contributions</a:t>
            </a:r>
            <a:endParaRPr sz="1100" dirty="0">
              <a:latin typeface="Fira Sans"/>
              <a:ea typeface="Fira Sans"/>
              <a:cs typeface="Fira Sans"/>
              <a:sym typeface="Fira Sans"/>
            </a:endParaRPr>
          </a:p>
        </p:txBody>
      </p:sp>
      <p:sp>
        <p:nvSpPr>
          <p:cNvPr id="3922" name="Google Shape;3922;p37"/>
          <p:cNvSpPr txBox="1"/>
          <p:nvPr/>
        </p:nvSpPr>
        <p:spPr>
          <a:xfrm>
            <a:off x="7557062" y="4257177"/>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Conclusion &amp; Future Work</a:t>
            </a:r>
            <a:endParaRPr sz="11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130439B1-9C2F-F9BB-98FF-6759558DC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6;p20">
            <a:extLst>
              <a:ext uri="{FF2B5EF4-FFF2-40B4-BE49-F238E27FC236}">
                <a16:creationId xmlns:a16="http://schemas.microsoft.com/office/drawing/2014/main" id="{D628A750-3DE7-CEF6-95CF-595DD61AF018}"/>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Prescription / Order</a:t>
            </a:r>
            <a:endParaRPr sz="3200" dirty="0">
              <a:latin typeface="Fira Sans Medium"/>
              <a:ea typeface="Fira Sans Medium"/>
              <a:cs typeface="Fira Sans Medium"/>
              <a:sym typeface="Fira Sans Medium"/>
            </a:endParaRPr>
          </a:p>
        </p:txBody>
      </p:sp>
      <p:pic>
        <p:nvPicPr>
          <p:cNvPr id="2" name="Picture 1" descr="A diagram of a software project&#10;&#10;Description automatically generated with medium confidence">
            <a:extLst>
              <a:ext uri="{FF2B5EF4-FFF2-40B4-BE49-F238E27FC236}">
                <a16:creationId xmlns:a16="http://schemas.microsoft.com/office/drawing/2014/main" id="{D0DB1ACC-6E88-032C-7C0E-94AAC327A3F6}"/>
              </a:ext>
            </a:extLst>
          </p:cNvPr>
          <p:cNvPicPr>
            <a:picLocks noChangeAspect="1"/>
          </p:cNvPicPr>
          <p:nvPr/>
        </p:nvPicPr>
        <p:blipFill>
          <a:blip r:embed="rId2"/>
          <a:stretch>
            <a:fillRect/>
          </a:stretch>
        </p:blipFill>
        <p:spPr>
          <a:xfrm>
            <a:off x="685800" y="1022400"/>
            <a:ext cx="7772400" cy="3729569"/>
          </a:xfrm>
          <a:prstGeom prst="rect">
            <a:avLst/>
          </a:prstGeom>
        </p:spPr>
      </p:pic>
      <p:sp>
        <p:nvSpPr>
          <p:cNvPr id="3" name="Slide Number Placeholder 2">
            <a:extLst>
              <a:ext uri="{FF2B5EF4-FFF2-40B4-BE49-F238E27FC236}">
                <a16:creationId xmlns:a16="http://schemas.microsoft.com/office/drawing/2014/main" id="{D65EBA6D-DE46-39DE-02B8-C058BC206A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59376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6;p20">
            <a:extLst>
              <a:ext uri="{FF2B5EF4-FFF2-40B4-BE49-F238E27FC236}">
                <a16:creationId xmlns:a16="http://schemas.microsoft.com/office/drawing/2014/main" id="{AC58C9DB-2B2C-0EA4-F795-0E46FA1D5C1E}"/>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Insurance Update</a:t>
            </a:r>
            <a:endParaRPr sz="3200" dirty="0">
              <a:latin typeface="Fira Sans Medium"/>
              <a:ea typeface="Fira Sans Medium"/>
              <a:cs typeface="Fira Sans Medium"/>
              <a:sym typeface="Fira Sans Medium"/>
            </a:endParaRPr>
          </a:p>
        </p:txBody>
      </p:sp>
      <p:pic>
        <p:nvPicPr>
          <p:cNvPr id="2" name="Picture 1">
            <a:extLst>
              <a:ext uri="{FF2B5EF4-FFF2-40B4-BE49-F238E27FC236}">
                <a16:creationId xmlns:a16="http://schemas.microsoft.com/office/drawing/2014/main" id="{A188D7B8-C3CE-1AC0-72EF-D1155B7DC3A5}"/>
              </a:ext>
            </a:extLst>
          </p:cNvPr>
          <p:cNvPicPr>
            <a:picLocks noChangeAspect="1"/>
          </p:cNvPicPr>
          <p:nvPr/>
        </p:nvPicPr>
        <p:blipFill>
          <a:blip r:embed="rId2"/>
          <a:stretch>
            <a:fillRect/>
          </a:stretch>
        </p:blipFill>
        <p:spPr>
          <a:xfrm>
            <a:off x="535709" y="1322465"/>
            <a:ext cx="7772400" cy="2498570"/>
          </a:xfrm>
          <a:prstGeom prst="rect">
            <a:avLst/>
          </a:prstGeom>
        </p:spPr>
      </p:pic>
      <p:sp>
        <p:nvSpPr>
          <p:cNvPr id="3" name="Slide Number Placeholder 2">
            <a:extLst>
              <a:ext uri="{FF2B5EF4-FFF2-40B4-BE49-F238E27FC236}">
                <a16:creationId xmlns:a16="http://schemas.microsoft.com/office/drawing/2014/main" id="{35CBCE47-AFAC-ABC7-BE2B-52B3CC227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174218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medical system&#10;&#10;Description automatically generated with medium confidence">
            <a:extLst>
              <a:ext uri="{FF2B5EF4-FFF2-40B4-BE49-F238E27FC236}">
                <a16:creationId xmlns:a16="http://schemas.microsoft.com/office/drawing/2014/main" id="{11221BDC-9038-7148-A362-D70EE20B854A}"/>
              </a:ext>
            </a:extLst>
          </p:cNvPr>
          <p:cNvPicPr>
            <a:picLocks noChangeAspect="1"/>
          </p:cNvPicPr>
          <p:nvPr/>
        </p:nvPicPr>
        <p:blipFill>
          <a:blip r:embed="rId2"/>
          <a:stretch>
            <a:fillRect/>
          </a:stretch>
        </p:blipFill>
        <p:spPr>
          <a:xfrm>
            <a:off x="3322066" y="881741"/>
            <a:ext cx="4801397" cy="3976915"/>
          </a:xfrm>
          <a:prstGeom prst="rect">
            <a:avLst/>
          </a:prstGeom>
        </p:spPr>
      </p:pic>
      <p:sp>
        <p:nvSpPr>
          <p:cNvPr id="3" name="Google Shape;1686;p20">
            <a:extLst>
              <a:ext uri="{FF2B5EF4-FFF2-40B4-BE49-F238E27FC236}">
                <a16:creationId xmlns:a16="http://schemas.microsoft.com/office/drawing/2014/main" id="{AA5D690B-DCC9-5D68-859C-D284DC9649E0}"/>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Key Server</a:t>
            </a:r>
            <a:endParaRPr sz="3200" dirty="0">
              <a:latin typeface="Fira Sans Medium"/>
              <a:ea typeface="Fira Sans Medium"/>
              <a:cs typeface="Fira Sans Medium"/>
              <a:sym typeface="Fira Sans Medium"/>
            </a:endParaRPr>
          </a:p>
        </p:txBody>
      </p:sp>
      <p:sp>
        <p:nvSpPr>
          <p:cNvPr id="4" name="Slide Number Placeholder 3">
            <a:extLst>
              <a:ext uri="{FF2B5EF4-FFF2-40B4-BE49-F238E27FC236}">
                <a16:creationId xmlns:a16="http://schemas.microsoft.com/office/drawing/2014/main" id="{6C9C65A5-E039-B32A-5946-25DDC6B95D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161939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46DD99AC-D7F3-5036-C00D-2002610C670E}"/>
              </a:ext>
            </a:extLst>
          </p:cNvPr>
          <p:cNvPicPr>
            <a:picLocks noChangeAspect="1"/>
          </p:cNvPicPr>
          <p:nvPr/>
        </p:nvPicPr>
        <p:blipFill>
          <a:blip r:embed="rId2"/>
          <a:stretch>
            <a:fillRect/>
          </a:stretch>
        </p:blipFill>
        <p:spPr>
          <a:xfrm>
            <a:off x="1647524" y="896112"/>
            <a:ext cx="5848952" cy="4137660"/>
          </a:xfrm>
          <a:prstGeom prst="rect">
            <a:avLst/>
          </a:prstGeom>
        </p:spPr>
      </p:pic>
      <p:sp>
        <p:nvSpPr>
          <p:cNvPr id="4" name="Google Shape;1686;p20">
            <a:extLst>
              <a:ext uri="{FF2B5EF4-FFF2-40B4-BE49-F238E27FC236}">
                <a16:creationId xmlns:a16="http://schemas.microsoft.com/office/drawing/2014/main" id="{16748B63-A19C-EB90-7143-80C6EFCE6B89}"/>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Class Diagram</a:t>
            </a:r>
            <a:endParaRPr sz="32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AE808CCC-3589-15F2-E390-E05C2FD6FC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4788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edical system&#10;&#10;Description automatically generated">
            <a:extLst>
              <a:ext uri="{FF2B5EF4-FFF2-40B4-BE49-F238E27FC236}">
                <a16:creationId xmlns:a16="http://schemas.microsoft.com/office/drawing/2014/main" id="{8DFACC3B-D221-8FF7-B53A-0C035DEF9D94}"/>
              </a:ext>
            </a:extLst>
          </p:cNvPr>
          <p:cNvPicPr>
            <a:picLocks noChangeAspect="1"/>
          </p:cNvPicPr>
          <p:nvPr/>
        </p:nvPicPr>
        <p:blipFill>
          <a:blip r:embed="rId2"/>
          <a:stretch>
            <a:fillRect/>
          </a:stretch>
        </p:blipFill>
        <p:spPr>
          <a:xfrm>
            <a:off x="2294770" y="941832"/>
            <a:ext cx="4554460" cy="4091940"/>
          </a:xfrm>
          <a:prstGeom prst="rect">
            <a:avLst/>
          </a:prstGeom>
        </p:spPr>
      </p:pic>
      <p:sp>
        <p:nvSpPr>
          <p:cNvPr id="4" name="Google Shape;1686;p20">
            <a:extLst>
              <a:ext uri="{FF2B5EF4-FFF2-40B4-BE49-F238E27FC236}">
                <a16:creationId xmlns:a16="http://schemas.microsoft.com/office/drawing/2014/main" id="{10FDA052-5797-37D5-F9C6-755B7E33242A}"/>
              </a:ext>
            </a:extLst>
          </p:cNvPr>
          <p:cNvSpPr txBox="1"/>
          <p:nvPr/>
        </p:nvSpPr>
        <p:spPr>
          <a:xfrm>
            <a:off x="146305"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Use Case Diagram</a:t>
            </a:r>
            <a:endParaRPr sz="32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E1A6D611-FA76-35B7-C4D9-F97409ED5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135968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able with black text&#10;&#10;Description automatically generated">
            <a:extLst>
              <a:ext uri="{FF2B5EF4-FFF2-40B4-BE49-F238E27FC236}">
                <a16:creationId xmlns:a16="http://schemas.microsoft.com/office/drawing/2014/main" id="{A3D4697E-7111-8BE3-4846-911446639B7B}"/>
              </a:ext>
            </a:extLst>
          </p:cNvPr>
          <p:cNvPicPr>
            <a:picLocks noChangeAspect="1"/>
          </p:cNvPicPr>
          <p:nvPr/>
        </p:nvPicPr>
        <p:blipFill>
          <a:blip r:embed="rId2"/>
          <a:stretch>
            <a:fillRect/>
          </a:stretch>
        </p:blipFill>
        <p:spPr>
          <a:xfrm>
            <a:off x="1048204" y="1060704"/>
            <a:ext cx="7047592" cy="3592755"/>
          </a:xfrm>
          <a:prstGeom prst="rect">
            <a:avLst/>
          </a:prstGeom>
        </p:spPr>
      </p:pic>
      <p:sp>
        <p:nvSpPr>
          <p:cNvPr id="4" name="Google Shape;1686;p20">
            <a:extLst>
              <a:ext uri="{FF2B5EF4-FFF2-40B4-BE49-F238E27FC236}">
                <a16:creationId xmlns:a16="http://schemas.microsoft.com/office/drawing/2014/main" id="{7D0A0A5F-1A96-4F54-9F05-A7099EE299FB}"/>
              </a:ext>
            </a:extLst>
          </p:cNvPr>
          <p:cNvSpPr txBox="1"/>
          <p:nvPr/>
        </p:nvSpPr>
        <p:spPr>
          <a:xfrm>
            <a:off x="146304"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Storage Scheme</a:t>
            </a:r>
            <a:endParaRPr sz="32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FE617C70-D2F0-5CA8-72F2-8536CD7BF9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647109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2"/>
        <p:cNvGrpSpPr/>
        <p:nvPr/>
      </p:nvGrpSpPr>
      <p:grpSpPr>
        <a:xfrm>
          <a:off x="0" y="0"/>
          <a:ext cx="0" cy="0"/>
          <a:chOff x="0" y="0"/>
          <a:chExt cx="0" cy="0"/>
        </a:xfrm>
      </p:grpSpPr>
      <p:sp>
        <p:nvSpPr>
          <p:cNvPr id="4" name="Google Shape;2337;p27">
            <a:extLst>
              <a:ext uri="{FF2B5EF4-FFF2-40B4-BE49-F238E27FC236}">
                <a16:creationId xmlns:a16="http://schemas.microsoft.com/office/drawing/2014/main" id="{E250A81E-3FA7-3876-9C04-8734CD99285F}"/>
              </a:ext>
            </a:extLst>
          </p:cNvPr>
          <p:cNvSpPr/>
          <p:nvPr/>
        </p:nvSpPr>
        <p:spPr>
          <a:xfrm>
            <a:off x="1271866" y="963637"/>
            <a:ext cx="1436196" cy="458605"/>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5" name="Google Shape;2338;p27">
            <a:extLst>
              <a:ext uri="{FF2B5EF4-FFF2-40B4-BE49-F238E27FC236}">
                <a16:creationId xmlns:a16="http://schemas.microsoft.com/office/drawing/2014/main" id="{BAC08256-9BA8-6E61-EA5B-EB18AE204E60}"/>
              </a:ext>
            </a:extLst>
          </p:cNvPr>
          <p:cNvSpPr/>
          <p:nvPr/>
        </p:nvSpPr>
        <p:spPr>
          <a:xfrm>
            <a:off x="2946756" y="963637"/>
            <a:ext cx="1449089" cy="458605"/>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6" name="Google Shape;2339;p27">
            <a:extLst>
              <a:ext uri="{FF2B5EF4-FFF2-40B4-BE49-F238E27FC236}">
                <a16:creationId xmlns:a16="http://schemas.microsoft.com/office/drawing/2014/main" id="{C48B325B-DA97-17A6-7183-55B0C4EF1FF1}"/>
              </a:ext>
            </a:extLst>
          </p:cNvPr>
          <p:cNvSpPr/>
          <p:nvPr/>
        </p:nvSpPr>
        <p:spPr>
          <a:xfrm>
            <a:off x="6197241" y="963637"/>
            <a:ext cx="1436196" cy="458605"/>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7" name="Google Shape;2340;p27">
            <a:extLst>
              <a:ext uri="{FF2B5EF4-FFF2-40B4-BE49-F238E27FC236}">
                <a16:creationId xmlns:a16="http://schemas.microsoft.com/office/drawing/2014/main" id="{028795A0-F378-91A8-1DC7-38247B82A357}"/>
              </a:ext>
            </a:extLst>
          </p:cNvPr>
          <p:cNvSpPr/>
          <p:nvPr/>
        </p:nvSpPr>
        <p:spPr>
          <a:xfrm>
            <a:off x="4572000" y="963637"/>
            <a:ext cx="1449086" cy="458605"/>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17" name="Google Shape;2338;p27">
            <a:extLst>
              <a:ext uri="{FF2B5EF4-FFF2-40B4-BE49-F238E27FC236}">
                <a16:creationId xmlns:a16="http://schemas.microsoft.com/office/drawing/2014/main" id="{C71BA956-0D1E-5D35-7978-CD9C44B100F9}"/>
              </a:ext>
            </a:extLst>
          </p:cNvPr>
          <p:cNvSpPr/>
          <p:nvPr/>
        </p:nvSpPr>
        <p:spPr>
          <a:xfrm>
            <a:off x="2946758" y="1450866"/>
            <a:ext cx="1449087"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22" name="Google Shape;2340;p27">
            <a:extLst>
              <a:ext uri="{FF2B5EF4-FFF2-40B4-BE49-F238E27FC236}">
                <a16:creationId xmlns:a16="http://schemas.microsoft.com/office/drawing/2014/main" id="{0F2C736F-5809-0C25-81DD-DC9C163AF910}"/>
              </a:ext>
            </a:extLst>
          </p:cNvPr>
          <p:cNvSpPr/>
          <p:nvPr/>
        </p:nvSpPr>
        <p:spPr>
          <a:xfrm>
            <a:off x="4572000" y="1450866"/>
            <a:ext cx="1449087"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26" name="Google Shape;2339;p27">
            <a:extLst>
              <a:ext uri="{FF2B5EF4-FFF2-40B4-BE49-F238E27FC236}">
                <a16:creationId xmlns:a16="http://schemas.microsoft.com/office/drawing/2014/main" id="{9DB1580E-EA01-8880-69A1-1AEBEB0612CC}"/>
              </a:ext>
            </a:extLst>
          </p:cNvPr>
          <p:cNvSpPr/>
          <p:nvPr/>
        </p:nvSpPr>
        <p:spPr>
          <a:xfrm>
            <a:off x="6197241" y="1452778"/>
            <a:ext cx="1436196" cy="820066"/>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9" name="Google Shape;2337;p27">
            <a:extLst>
              <a:ext uri="{FF2B5EF4-FFF2-40B4-BE49-F238E27FC236}">
                <a16:creationId xmlns:a16="http://schemas.microsoft.com/office/drawing/2014/main" id="{DFE31419-E846-3426-E73B-8FA231CE3B06}"/>
              </a:ext>
            </a:extLst>
          </p:cNvPr>
          <p:cNvSpPr/>
          <p:nvPr/>
        </p:nvSpPr>
        <p:spPr>
          <a:xfrm>
            <a:off x="1271866" y="1451714"/>
            <a:ext cx="1436196" cy="820712"/>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10" name="Google Shape;2337;p27">
            <a:extLst>
              <a:ext uri="{FF2B5EF4-FFF2-40B4-BE49-F238E27FC236}">
                <a16:creationId xmlns:a16="http://schemas.microsoft.com/office/drawing/2014/main" id="{BA6B61BD-C65C-1B30-8137-FDBAAFC57186}"/>
              </a:ext>
            </a:extLst>
          </p:cNvPr>
          <p:cNvSpPr/>
          <p:nvPr/>
        </p:nvSpPr>
        <p:spPr>
          <a:xfrm>
            <a:off x="1271866" y="2301898"/>
            <a:ext cx="1436196" cy="820712"/>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11" name="Google Shape;2337;p27">
            <a:extLst>
              <a:ext uri="{FF2B5EF4-FFF2-40B4-BE49-F238E27FC236}">
                <a16:creationId xmlns:a16="http://schemas.microsoft.com/office/drawing/2014/main" id="{C59DB1C6-C6C9-2BB0-BEFB-182DB5C39FA9}"/>
              </a:ext>
            </a:extLst>
          </p:cNvPr>
          <p:cNvSpPr/>
          <p:nvPr/>
        </p:nvSpPr>
        <p:spPr>
          <a:xfrm>
            <a:off x="1271866" y="3152082"/>
            <a:ext cx="1436196" cy="820712"/>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15" name="Google Shape;2337;p27">
            <a:extLst>
              <a:ext uri="{FF2B5EF4-FFF2-40B4-BE49-F238E27FC236}">
                <a16:creationId xmlns:a16="http://schemas.microsoft.com/office/drawing/2014/main" id="{55E74E4F-60E3-BEB2-5A2E-EA51C6D09815}"/>
              </a:ext>
            </a:extLst>
          </p:cNvPr>
          <p:cNvSpPr/>
          <p:nvPr/>
        </p:nvSpPr>
        <p:spPr>
          <a:xfrm>
            <a:off x="1271866" y="4001782"/>
            <a:ext cx="1436196" cy="820712"/>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16" name="Google Shape;2338;p27">
            <a:extLst>
              <a:ext uri="{FF2B5EF4-FFF2-40B4-BE49-F238E27FC236}">
                <a16:creationId xmlns:a16="http://schemas.microsoft.com/office/drawing/2014/main" id="{BA5B6780-0A05-AB96-6310-9C9BADB60AD9}"/>
              </a:ext>
            </a:extLst>
          </p:cNvPr>
          <p:cNvSpPr/>
          <p:nvPr/>
        </p:nvSpPr>
        <p:spPr>
          <a:xfrm>
            <a:off x="2946757" y="2302543"/>
            <a:ext cx="1449087"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20" name="Google Shape;2338;p27">
            <a:extLst>
              <a:ext uri="{FF2B5EF4-FFF2-40B4-BE49-F238E27FC236}">
                <a16:creationId xmlns:a16="http://schemas.microsoft.com/office/drawing/2014/main" id="{8532DBF2-232F-5D89-9E13-4421660EDAA9}"/>
              </a:ext>
            </a:extLst>
          </p:cNvPr>
          <p:cNvSpPr/>
          <p:nvPr/>
        </p:nvSpPr>
        <p:spPr>
          <a:xfrm>
            <a:off x="2946756" y="3152727"/>
            <a:ext cx="1449087"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21" name="Google Shape;2338;p27">
            <a:extLst>
              <a:ext uri="{FF2B5EF4-FFF2-40B4-BE49-F238E27FC236}">
                <a16:creationId xmlns:a16="http://schemas.microsoft.com/office/drawing/2014/main" id="{3926890F-CB96-35C3-FC04-A5D1DFE97814}"/>
              </a:ext>
            </a:extLst>
          </p:cNvPr>
          <p:cNvSpPr/>
          <p:nvPr/>
        </p:nvSpPr>
        <p:spPr>
          <a:xfrm>
            <a:off x="2931728" y="4001782"/>
            <a:ext cx="1458202"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25" name="Google Shape;2340;p27">
            <a:extLst>
              <a:ext uri="{FF2B5EF4-FFF2-40B4-BE49-F238E27FC236}">
                <a16:creationId xmlns:a16="http://schemas.microsoft.com/office/drawing/2014/main" id="{B11581FC-ADAD-3C13-A119-7981B24C4246}"/>
              </a:ext>
            </a:extLst>
          </p:cNvPr>
          <p:cNvSpPr/>
          <p:nvPr/>
        </p:nvSpPr>
        <p:spPr>
          <a:xfrm>
            <a:off x="4572000" y="2299557"/>
            <a:ext cx="1449086" cy="820067"/>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38" name="Google Shape;2340;p27">
            <a:extLst>
              <a:ext uri="{FF2B5EF4-FFF2-40B4-BE49-F238E27FC236}">
                <a16:creationId xmlns:a16="http://schemas.microsoft.com/office/drawing/2014/main" id="{8F7C4379-43FA-FA3E-7820-77F2E609314C}"/>
              </a:ext>
            </a:extLst>
          </p:cNvPr>
          <p:cNvSpPr/>
          <p:nvPr/>
        </p:nvSpPr>
        <p:spPr>
          <a:xfrm>
            <a:off x="4572000" y="3148248"/>
            <a:ext cx="1449087" cy="824546"/>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41" name="Google Shape;2340;p27">
            <a:extLst>
              <a:ext uri="{FF2B5EF4-FFF2-40B4-BE49-F238E27FC236}">
                <a16:creationId xmlns:a16="http://schemas.microsoft.com/office/drawing/2014/main" id="{339EE0B0-B283-ED08-EB21-8F5D6D30CD1E}"/>
              </a:ext>
            </a:extLst>
          </p:cNvPr>
          <p:cNvSpPr/>
          <p:nvPr/>
        </p:nvSpPr>
        <p:spPr>
          <a:xfrm>
            <a:off x="4572000" y="3999542"/>
            <a:ext cx="1449087" cy="824546"/>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42" name="Google Shape;2339;p27">
            <a:extLst>
              <a:ext uri="{FF2B5EF4-FFF2-40B4-BE49-F238E27FC236}">
                <a16:creationId xmlns:a16="http://schemas.microsoft.com/office/drawing/2014/main" id="{D5FED0EB-F206-9924-DB0F-93F479FB8A83}"/>
              </a:ext>
            </a:extLst>
          </p:cNvPr>
          <p:cNvSpPr/>
          <p:nvPr/>
        </p:nvSpPr>
        <p:spPr>
          <a:xfrm>
            <a:off x="6197242" y="2299557"/>
            <a:ext cx="1436192" cy="820066"/>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43" name="Google Shape;2339;p27">
            <a:extLst>
              <a:ext uri="{FF2B5EF4-FFF2-40B4-BE49-F238E27FC236}">
                <a16:creationId xmlns:a16="http://schemas.microsoft.com/office/drawing/2014/main" id="{9ACAAF88-89E7-44A4-1DEA-710992149B7C}"/>
              </a:ext>
            </a:extLst>
          </p:cNvPr>
          <p:cNvSpPr/>
          <p:nvPr/>
        </p:nvSpPr>
        <p:spPr>
          <a:xfrm>
            <a:off x="6197241" y="3150488"/>
            <a:ext cx="1449087" cy="820066"/>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44" name="Google Shape;2339;p27">
            <a:extLst>
              <a:ext uri="{FF2B5EF4-FFF2-40B4-BE49-F238E27FC236}">
                <a16:creationId xmlns:a16="http://schemas.microsoft.com/office/drawing/2014/main" id="{F715F02B-A9E8-6401-FFA9-704E870A6DD8}"/>
              </a:ext>
            </a:extLst>
          </p:cNvPr>
          <p:cNvSpPr/>
          <p:nvPr/>
        </p:nvSpPr>
        <p:spPr>
          <a:xfrm>
            <a:off x="6197240" y="3999542"/>
            <a:ext cx="1449087" cy="820066"/>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a:ea typeface="Fira Sans"/>
              <a:cs typeface="Fira Sans"/>
              <a:sym typeface="Fira Sans"/>
            </a:endParaRPr>
          </a:p>
        </p:txBody>
      </p:sp>
      <p:sp>
        <p:nvSpPr>
          <p:cNvPr id="45" name="Google Shape;4975;p41">
            <a:extLst>
              <a:ext uri="{FF2B5EF4-FFF2-40B4-BE49-F238E27FC236}">
                <a16:creationId xmlns:a16="http://schemas.microsoft.com/office/drawing/2014/main" id="{2DEFBF49-E1D9-432D-0ED8-F300910BD55C}"/>
              </a:ext>
            </a:extLst>
          </p:cNvPr>
          <p:cNvSpPr txBox="1"/>
          <p:nvPr/>
        </p:nvSpPr>
        <p:spPr>
          <a:xfrm>
            <a:off x="1262750" y="963637"/>
            <a:ext cx="1436196" cy="458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Comparison</a:t>
            </a:r>
          </a:p>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Point</a:t>
            </a:r>
            <a:endParaRPr sz="1000" b="1" dirty="0">
              <a:solidFill>
                <a:srgbClr val="FFFFFF"/>
              </a:solidFill>
              <a:latin typeface="Fira Sans Medium"/>
              <a:ea typeface="Fira Sans Medium"/>
              <a:cs typeface="Fira Sans Medium"/>
              <a:sym typeface="Fira Sans Medium"/>
            </a:endParaRPr>
          </a:p>
        </p:txBody>
      </p:sp>
      <p:sp>
        <p:nvSpPr>
          <p:cNvPr id="46" name="Google Shape;4975;p41">
            <a:extLst>
              <a:ext uri="{FF2B5EF4-FFF2-40B4-BE49-F238E27FC236}">
                <a16:creationId xmlns:a16="http://schemas.microsoft.com/office/drawing/2014/main" id="{BB0E276A-56B9-510A-8442-A03A0F455A92}"/>
              </a:ext>
            </a:extLst>
          </p:cNvPr>
          <p:cNvSpPr txBox="1"/>
          <p:nvPr/>
        </p:nvSpPr>
        <p:spPr>
          <a:xfrm>
            <a:off x="2946754" y="963636"/>
            <a:ext cx="1449089" cy="4872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Medicale</a:t>
            </a:r>
            <a:endParaRPr sz="1000" b="1" dirty="0">
              <a:solidFill>
                <a:srgbClr val="FFFFFF"/>
              </a:solidFill>
              <a:latin typeface="Fira Sans Medium"/>
              <a:ea typeface="Fira Sans Medium"/>
              <a:cs typeface="Fira Sans Medium"/>
              <a:sym typeface="Fira Sans Medium"/>
            </a:endParaRPr>
          </a:p>
        </p:txBody>
      </p:sp>
      <p:sp>
        <p:nvSpPr>
          <p:cNvPr id="47" name="Google Shape;4975;p41">
            <a:extLst>
              <a:ext uri="{FF2B5EF4-FFF2-40B4-BE49-F238E27FC236}">
                <a16:creationId xmlns:a16="http://schemas.microsoft.com/office/drawing/2014/main" id="{CEA54EA1-28AB-716C-9E08-7CBED421FBF6}"/>
              </a:ext>
            </a:extLst>
          </p:cNvPr>
          <p:cNvSpPr txBox="1"/>
          <p:nvPr/>
        </p:nvSpPr>
        <p:spPr>
          <a:xfrm>
            <a:off x="4584890" y="961397"/>
            <a:ext cx="1436196" cy="458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MediLedger</a:t>
            </a:r>
            <a:endParaRPr sz="1000" b="1" dirty="0">
              <a:solidFill>
                <a:srgbClr val="FFFFFF"/>
              </a:solidFill>
              <a:latin typeface="Fira Sans Medium"/>
              <a:ea typeface="Fira Sans Medium"/>
              <a:cs typeface="Fira Sans Medium"/>
              <a:sym typeface="Fira Sans Medium"/>
            </a:endParaRPr>
          </a:p>
        </p:txBody>
      </p:sp>
      <p:sp>
        <p:nvSpPr>
          <p:cNvPr id="48" name="Google Shape;4975;p41">
            <a:extLst>
              <a:ext uri="{FF2B5EF4-FFF2-40B4-BE49-F238E27FC236}">
                <a16:creationId xmlns:a16="http://schemas.microsoft.com/office/drawing/2014/main" id="{9AC2B9B1-BFAC-E762-7BC7-C9153B935560}"/>
              </a:ext>
            </a:extLst>
          </p:cNvPr>
          <p:cNvSpPr txBox="1"/>
          <p:nvPr/>
        </p:nvSpPr>
        <p:spPr>
          <a:xfrm>
            <a:off x="6197240" y="972267"/>
            <a:ext cx="1436196" cy="458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MIStore</a:t>
            </a:r>
            <a:endParaRPr sz="1000" b="1" dirty="0">
              <a:solidFill>
                <a:srgbClr val="FFFFFF"/>
              </a:solidFill>
              <a:latin typeface="Fira Sans Medium"/>
              <a:ea typeface="Fira Sans Medium"/>
              <a:cs typeface="Fira Sans Medium"/>
              <a:sym typeface="Fira Sans Medium"/>
            </a:endParaRPr>
          </a:p>
        </p:txBody>
      </p:sp>
      <p:sp>
        <p:nvSpPr>
          <p:cNvPr id="49" name="Google Shape;4975;p41">
            <a:extLst>
              <a:ext uri="{FF2B5EF4-FFF2-40B4-BE49-F238E27FC236}">
                <a16:creationId xmlns:a16="http://schemas.microsoft.com/office/drawing/2014/main" id="{4BD23D5C-7EA6-2D37-F40C-AD49EAE81D99}"/>
              </a:ext>
            </a:extLst>
          </p:cNvPr>
          <p:cNvSpPr txBox="1"/>
          <p:nvPr/>
        </p:nvSpPr>
        <p:spPr>
          <a:xfrm>
            <a:off x="1271864" y="1450222"/>
            <a:ext cx="1436197" cy="8207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Main Feature</a:t>
            </a:r>
            <a:endParaRPr sz="1000" b="1" dirty="0">
              <a:solidFill>
                <a:srgbClr val="FFFFFF"/>
              </a:solidFill>
              <a:latin typeface="Fira Sans Medium"/>
              <a:ea typeface="Fira Sans Medium"/>
              <a:cs typeface="Fira Sans Medium"/>
              <a:sym typeface="Fira Sans Medium"/>
            </a:endParaRPr>
          </a:p>
        </p:txBody>
      </p:sp>
      <p:sp>
        <p:nvSpPr>
          <p:cNvPr id="50" name="Google Shape;4975;p41">
            <a:extLst>
              <a:ext uri="{FF2B5EF4-FFF2-40B4-BE49-F238E27FC236}">
                <a16:creationId xmlns:a16="http://schemas.microsoft.com/office/drawing/2014/main" id="{8AEA3424-CED5-0B0B-91CC-FD6E8D360A04}"/>
              </a:ext>
            </a:extLst>
          </p:cNvPr>
          <p:cNvSpPr txBox="1"/>
          <p:nvPr/>
        </p:nvSpPr>
        <p:spPr>
          <a:xfrm>
            <a:off x="1249859" y="2298912"/>
            <a:ext cx="1449087" cy="8207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Blockchain Utilization</a:t>
            </a:r>
            <a:endParaRPr sz="1000" b="1" dirty="0">
              <a:solidFill>
                <a:srgbClr val="FFFFFF"/>
              </a:solidFill>
              <a:latin typeface="Fira Sans Medium"/>
              <a:ea typeface="Fira Sans Medium"/>
              <a:cs typeface="Fira Sans Medium"/>
              <a:sym typeface="Fira Sans Medium"/>
            </a:endParaRPr>
          </a:p>
        </p:txBody>
      </p:sp>
      <p:sp>
        <p:nvSpPr>
          <p:cNvPr id="51" name="Google Shape;4975;p41">
            <a:extLst>
              <a:ext uri="{FF2B5EF4-FFF2-40B4-BE49-F238E27FC236}">
                <a16:creationId xmlns:a16="http://schemas.microsoft.com/office/drawing/2014/main" id="{D6532716-A02B-BC9E-0471-57705DC8555E}"/>
              </a:ext>
            </a:extLst>
          </p:cNvPr>
          <p:cNvSpPr txBox="1"/>
          <p:nvPr/>
        </p:nvSpPr>
        <p:spPr>
          <a:xfrm>
            <a:off x="1271865" y="3152727"/>
            <a:ext cx="1427082" cy="8178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Blockchain Technology</a:t>
            </a:r>
          </a:p>
        </p:txBody>
      </p:sp>
      <p:sp>
        <p:nvSpPr>
          <p:cNvPr id="52" name="Google Shape;4975;p41">
            <a:extLst>
              <a:ext uri="{FF2B5EF4-FFF2-40B4-BE49-F238E27FC236}">
                <a16:creationId xmlns:a16="http://schemas.microsoft.com/office/drawing/2014/main" id="{69DDAA92-C7AA-67BB-DB20-0DC2B8D9A08F}"/>
              </a:ext>
            </a:extLst>
          </p:cNvPr>
          <p:cNvSpPr txBox="1"/>
          <p:nvPr/>
        </p:nvSpPr>
        <p:spPr>
          <a:xfrm>
            <a:off x="1271864" y="4002912"/>
            <a:ext cx="1427082" cy="8245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Security</a:t>
            </a:r>
          </a:p>
          <a:p>
            <a:pPr marL="0" lvl="0" indent="0" algn="ctr" rtl="0">
              <a:spcBef>
                <a:spcPts val="0"/>
              </a:spcBef>
              <a:spcAft>
                <a:spcPts val="0"/>
              </a:spcAft>
              <a:buNone/>
            </a:pPr>
            <a:r>
              <a:rPr lang="en" sz="1000" b="1" dirty="0">
                <a:solidFill>
                  <a:srgbClr val="FFFFFF"/>
                </a:solidFill>
                <a:latin typeface="Fira Sans Medium"/>
                <a:ea typeface="Fira Sans Medium"/>
                <a:cs typeface="Fira Sans Medium"/>
                <a:sym typeface="Fira Sans Medium"/>
              </a:rPr>
              <a:t>Protocol</a:t>
            </a:r>
            <a:endParaRPr sz="1000" b="1" dirty="0">
              <a:solidFill>
                <a:srgbClr val="FFFFFF"/>
              </a:solidFill>
              <a:latin typeface="Fira Sans Medium"/>
              <a:ea typeface="Fira Sans Medium"/>
              <a:cs typeface="Fira Sans Medium"/>
              <a:sym typeface="Fira Sans Medium"/>
            </a:endParaRPr>
          </a:p>
        </p:txBody>
      </p:sp>
      <p:sp>
        <p:nvSpPr>
          <p:cNvPr id="54" name="Google Shape;4976;p41">
            <a:extLst>
              <a:ext uri="{FF2B5EF4-FFF2-40B4-BE49-F238E27FC236}">
                <a16:creationId xmlns:a16="http://schemas.microsoft.com/office/drawing/2014/main" id="{A750B93D-27E1-B0DC-DE19-F20B488CE890}"/>
              </a:ext>
            </a:extLst>
          </p:cNvPr>
          <p:cNvSpPr txBox="1"/>
          <p:nvPr/>
        </p:nvSpPr>
        <p:spPr>
          <a:xfrm>
            <a:off x="6197241" y="1448624"/>
            <a:ext cx="1436188" cy="8200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Secure storage and verification of medical insurance information</a:t>
            </a:r>
            <a:endParaRPr sz="900" dirty="0">
              <a:solidFill>
                <a:srgbClr val="FFFFFF"/>
              </a:solidFill>
              <a:latin typeface="Fira Sans"/>
              <a:ea typeface="Fira Sans"/>
              <a:cs typeface="Fira Sans"/>
              <a:sym typeface="Fira Sans"/>
            </a:endParaRPr>
          </a:p>
        </p:txBody>
      </p:sp>
      <p:sp>
        <p:nvSpPr>
          <p:cNvPr id="55" name="Google Shape;4976;p41">
            <a:extLst>
              <a:ext uri="{FF2B5EF4-FFF2-40B4-BE49-F238E27FC236}">
                <a16:creationId xmlns:a16="http://schemas.microsoft.com/office/drawing/2014/main" id="{790F530A-F1BF-6216-E387-4995C9829D7F}"/>
              </a:ext>
            </a:extLst>
          </p:cNvPr>
          <p:cNvSpPr txBox="1"/>
          <p:nvPr/>
        </p:nvSpPr>
        <p:spPr>
          <a:xfrm>
            <a:off x="4581114" y="1453106"/>
            <a:ext cx="1439971" cy="8442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Secures the medical supply chain, ensuring drug legitimacy</a:t>
            </a:r>
            <a:endParaRPr sz="900" dirty="0">
              <a:solidFill>
                <a:srgbClr val="FFFFFF"/>
              </a:solidFill>
              <a:latin typeface="Fira Sans"/>
              <a:ea typeface="Fira Sans"/>
              <a:cs typeface="Fira Sans"/>
              <a:sym typeface="Fira Sans"/>
            </a:endParaRPr>
          </a:p>
        </p:txBody>
      </p:sp>
      <p:sp>
        <p:nvSpPr>
          <p:cNvPr id="56" name="Google Shape;4976;p41">
            <a:extLst>
              <a:ext uri="{FF2B5EF4-FFF2-40B4-BE49-F238E27FC236}">
                <a16:creationId xmlns:a16="http://schemas.microsoft.com/office/drawing/2014/main" id="{EBBD7554-A496-4297-EB17-0A277A3104EB}"/>
              </a:ext>
            </a:extLst>
          </p:cNvPr>
          <p:cNvSpPr txBox="1"/>
          <p:nvPr/>
        </p:nvSpPr>
        <p:spPr>
          <a:xfrm>
            <a:off x="4590230" y="2297316"/>
            <a:ext cx="1449086" cy="820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Enhance the pharmaceutical supply chain’s security, privacy, and efficiency</a:t>
            </a:r>
            <a:endParaRPr sz="900" dirty="0">
              <a:solidFill>
                <a:srgbClr val="FFFFFF"/>
              </a:solidFill>
              <a:latin typeface="Fira Sans"/>
              <a:ea typeface="Fira Sans"/>
              <a:cs typeface="Fira Sans"/>
              <a:sym typeface="Fira Sans"/>
            </a:endParaRPr>
          </a:p>
        </p:txBody>
      </p:sp>
      <p:sp>
        <p:nvSpPr>
          <p:cNvPr id="57" name="Google Shape;4976;p41">
            <a:extLst>
              <a:ext uri="{FF2B5EF4-FFF2-40B4-BE49-F238E27FC236}">
                <a16:creationId xmlns:a16="http://schemas.microsoft.com/office/drawing/2014/main" id="{25CA6949-3F9E-CC80-5222-CE4D4DEE95E9}"/>
              </a:ext>
            </a:extLst>
          </p:cNvPr>
          <p:cNvSpPr txBox="1"/>
          <p:nvPr/>
        </p:nvSpPr>
        <p:spPr>
          <a:xfrm>
            <a:off x="6197240" y="2308186"/>
            <a:ext cx="1449085" cy="820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Create medical insurance storage system.</a:t>
            </a:r>
          </a:p>
        </p:txBody>
      </p:sp>
      <p:sp>
        <p:nvSpPr>
          <p:cNvPr id="58" name="Google Shape;4976;p41">
            <a:extLst>
              <a:ext uri="{FF2B5EF4-FFF2-40B4-BE49-F238E27FC236}">
                <a16:creationId xmlns:a16="http://schemas.microsoft.com/office/drawing/2014/main" id="{CE0EAF2A-62E7-F0C7-EAEF-51A90A9C9664}"/>
              </a:ext>
            </a:extLst>
          </p:cNvPr>
          <p:cNvSpPr txBox="1"/>
          <p:nvPr/>
        </p:nvSpPr>
        <p:spPr>
          <a:xfrm>
            <a:off x="4571997" y="3172390"/>
            <a:ext cx="1449087" cy="7528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Private Permissioned Blockchain</a:t>
            </a:r>
            <a:endParaRPr sz="900" dirty="0">
              <a:solidFill>
                <a:srgbClr val="FFFFFF"/>
              </a:solidFill>
              <a:latin typeface="Fira Sans"/>
              <a:ea typeface="Fira Sans"/>
              <a:cs typeface="Fira Sans"/>
              <a:sym typeface="Fira Sans"/>
            </a:endParaRPr>
          </a:p>
        </p:txBody>
      </p:sp>
      <p:sp>
        <p:nvSpPr>
          <p:cNvPr id="59" name="Google Shape;4976;p41">
            <a:extLst>
              <a:ext uri="{FF2B5EF4-FFF2-40B4-BE49-F238E27FC236}">
                <a16:creationId xmlns:a16="http://schemas.microsoft.com/office/drawing/2014/main" id="{59543F51-629E-A6F6-E28D-159B32A7D0D9}"/>
              </a:ext>
            </a:extLst>
          </p:cNvPr>
          <p:cNvSpPr txBox="1"/>
          <p:nvPr/>
        </p:nvSpPr>
        <p:spPr>
          <a:xfrm>
            <a:off x="6197237" y="3144134"/>
            <a:ext cx="1436192" cy="82642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Ethereum</a:t>
            </a:r>
            <a:endParaRPr sz="900" dirty="0">
              <a:solidFill>
                <a:srgbClr val="FFFFFF"/>
              </a:solidFill>
              <a:latin typeface="Fira Sans"/>
              <a:ea typeface="Fira Sans"/>
              <a:cs typeface="Fira Sans"/>
              <a:sym typeface="Fira Sans"/>
            </a:endParaRPr>
          </a:p>
        </p:txBody>
      </p:sp>
      <p:sp>
        <p:nvSpPr>
          <p:cNvPr id="60" name="Google Shape;4976;p41">
            <a:extLst>
              <a:ext uri="{FF2B5EF4-FFF2-40B4-BE49-F238E27FC236}">
                <a16:creationId xmlns:a16="http://schemas.microsoft.com/office/drawing/2014/main" id="{C969AF77-2A5D-E94D-70A1-EE0B0B669788}"/>
              </a:ext>
            </a:extLst>
          </p:cNvPr>
          <p:cNvSpPr txBox="1"/>
          <p:nvPr/>
        </p:nvSpPr>
        <p:spPr>
          <a:xfrm>
            <a:off x="2937640" y="3123740"/>
            <a:ext cx="1458202" cy="8468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Ethereum</a:t>
            </a:r>
            <a:endParaRPr sz="900" dirty="0">
              <a:solidFill>
                <a:srgbClr val="FFFFFF"/>
              </a:solidFill>
              <a:latin typeface="Fira Sans"/>
              <a:ea typeface="Fira Sans"/>
              <a:cs typeface="Fira Sans"/>
              <a:sym typeface="Fira Sans"/>
            </a:endParaRPr>
          </a:p>
        </p:txBody>
      </p:sp>
      <p:sp>
        <p:nvSpPr>
          <p:cNvPr id="61" name="Google Shape;4976;p41">
            <a:extLst>
              <a:ext uri="{FF2B5EF4-FFF2-40B4-BE49-F238E27FC236}">
                <a16:creationId xmlns:a16="http://schemas.microsoft.com/office/drawing/2014/main" id="{4E08F8BC-B08E-8068-A119-A0E9FE316BFC}"/>
              </a:ext>
            </a:extLst>
          </p:cNvPr>
          <p:cNvSpPr txBox="1"/>
          <p:nvPr/>
        </p:nvSpPr>
        <p:spPr>
          <a:xfrm>
            <a:off x="6206351" y="3999541"/>
            <a:ext cx="1427078" cy="8151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Threshold Protocol</a:t>
            </a:r>
          </a:p>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(t-n)-threshold</a:t>
            </a:r>
            <a:endParaRPr sz="900" dirty="0">
              <a:solidFill>
                <a:srgbClr val="FFFFFF"/>
              </a:solidFill>
              <a:latin typeface="Fira Sans"/>
              <a:ea typeface="Fira Sans"/>
              <a:cs typeface="Fira Sans"/>
              <a:sym typeface="Fira Sans"/>
            </a:endParaRPr>
          </a:p>
        </p:txBody>
      </p:sp>
      <p:sp>
        <p:nvSpPr>
          <p:cNvPr id="2" name="Google Shape;4976;p41">
            <a:extLst>
              <a:ext uri="{FF2B5EF4-FFF2-40B4-BE49-F238E27FC236}">
                <a16:creationId xmlns:a16="http://schemas.microsoft.com/office/drawing/2014/main" id="{DF7459AC-334D-F8EF-B83F-C1DC7ACC73BC}"/>
              </a:ext>
            </a:extLst>
          </p:cNvPr>
          <p:cNvSpPr txBox="1"/>
          <p:nvPr/>
        </p:nvSpPr>
        <p:spPr>
          <a:xfrm>
            <a:off x="2946752" y="3999540"/>
            <a:ext cx="1436196" cy="81514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AES / RSA</a:t>
            </a:r>
            <a:endParaRPr sz="900" dirty="0">
              <a:solidFill>
                <a:srgbClr val="FFFFFF"/>
              </a:solidFill>
              <a:latin typeface="Fira Sans"/>
              <a:ea typeface="Fira Sans"/>
              <a:cs typeface="Fira Sans"/>
              <a:sym typeface="Fira Sans"/>
            </a:endParaRPr>
          </a:p>
        </p:txBody>
      </p:sp>
      <p:sp>
        <p:nvSpPr>
          <p:cNvPr id="3" name="Google Shape;4976;p41">
            <a:extLst>
              <a:ext uri="{FF2B5EF4-FFF2-40B4-BE49-F238E27FC236}">
                <a16:creationId xmlns:a16="http://schemas.microsoft.com/office/drawing/2014/main" id="{63BAAA54-19D1-BB64-2B64-D7D74045DE68}"/>
              </a:ext>
            </a:extLst>
          </p:cNvPr>
          <p:cNvSpPr txBox="1"/>
          <p:nvPr/>
        </p:nvSpPr>
        <p:spPr>
          <a:xfrm>
            <a:off x="4575194" y="3999540"/>
            <a:ext cx="1432994" cy="8024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Cryptographic Proofs</a:t>
            </a:r>
            <a:endParaRPr sz="900" dirty="0">
              <a:solidFill>
                <a:srgbClr val="FFFFFF"/>
              </a:solidFill>
              <a:latin typeface="Fira Sans"/>
              <a:ea typeface="Fira Sans"/>
              <a:cs typeface="Fira Sans"/>
              <a:sym typeface="Fira Sans"/>
            </a:endParaRPr>
          </a:p>
        </p:txBody>
      </p:sp>
      <p:sp>
        <p:nvSpPr>
          <p:cNvPr id="13" name="Google Shape;4976;p41">
            <a:extLst>
              <a:ext uri="{FF2B5EF4-FFF2-40B4-BE49-F238E27FC236}">
                <a16:creationId xmlns:a16="http://schemas.microsoft.com/office/drawing/2014/main" id="{3A7280C3-4521-A8A4-BF3E-FCCEFCB9F1FE}"/>
              </a:ext>
            </a:extLst>
          </p:cNvPr>
          <p:cNvSpPr txBox="1"/>
          <p:nvPr/>
        </p:nvSpPr>
        <p:spPr>
          <a:xfrm>
            <a:off x="2946751" y="1430872"/>
            <a:ext cx="1458202" cy="8441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Secure the insurance processes to ensure an anti-fraudulent environment</a:t>
            </a:r>
            <a:endParaRPr sz="900" dirty="0">
              <a:solidFill>
                <a:srgbClr val="FFFFFF"/>
              </a:solidFill>
              <a:latin typeface="Fira Sans"/>
              <a:ea typeface="Fira Sans"/>
              <a:cs typeface="Fira Sans"/>
              <a:sym typeface="Fira Sans"/>
            </a:endParaRPr>
          </a:p>
        </p:txBody>
      </p:sp>
      <p:sp>
        <p:nvSpPr>
          <p:cNvPr id="14" name="Google Shape;4976;p41">
            <a:extLst>
              <a:ext uri="{FF2B5EF4-FFF2-40B4-BE49-F238E27FC236}">
                <a16:creationId xmlns:a16="http://schemas.microsoft.com/office/drawing/2014/main" id="{97CE10B8-BB18-6C18-2C78-FB36F7955371}"/>
              </a:ext>
            </a:extLst>
          </p:cNvPr>
          <p:cNvSpPr txBox="1"/>
          <p:nvPr/>
        </p:nvSpPr>
        <p:spPr>
          <a:xfrm>
            <a:off x="2937641" y="2303672"/>
            <a:ext cx="1452290" cy="7955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latin typeface="Fira Sans"/>
                <a:ea typeface="Fira Sans"/>
                <a:cs typeface="Fira Sans"/>
                <a:sym typeface="Fira Sans"/>
              </a:rPr>
              <a:t>Storing transaction information as well as the execution of financial deductions</a:t>
            </a:r>
            <a:endParaRPr sz="900" dirty="0">
              <a:solidFill>
                <a:srgbClr val="FFFFFF"/>
              </a:solidFill>
              <a:latin typeface="Fira Sans"/>
              <a:ea typeface="Fira Sans"/>
              <a:cs typeface="Fira Sans"/>
              <a:sym typeface="Fira Sans"/>
            </a:endParaRPr>
          </a:p>
        </p:txBody>
      </p:sp>
      <p:sp>
        <p:nvSpPr>
          <p:cNvPr id="18" name="Google Shape;1686;p20">
            <a:extLst>
              <a:ext uri="{FF2B5EF4-FFF2-40B4-BE49-F238E27FC236}">
                <a16:creationId xmlns:a16="http://schemas.microsoft.com/office/drawing/2014/main" id="{51E200A7-1462-82C0-44ED-D40BA1C31165}"/>
              </a:ext>
            </a:extLst>
          </p:cNvPr>
          <p:cNvSpPr txBox="1"/>
          <p:nvPr/>
        </p:nvSpPr>
        <p:spPr>
          <a:xfrm>
            <a:off x="146304" y="109728"/>
            <a:ext cx="5389082"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Related Work Comparison</a:t>
            </a:r>
            <a:endParaRPr sz="3200" dirty="0">
              <a:latin typeface="Fira Sans Medium"/>
              <a:ea typeface="Fira Sans Medium"/>
              <a:cs typeface="Fira Sans Medium"/>
              <a:sym typeface="Fira Sans Medium"/>
            </a:endParaRPr>
          </a:p>
        </p:txBody>
      </p:sp>
      <p:sp>
        <p:nvSpPr>
          <p:cNvPr id="8" name="Slide Number Placeholder 7">
            <a:extLst>
              <a:ext uri="{FF2B5EF4-FFF2-40B4-BE49-F238E27FC236}">
                <a16:creationId xmlns:a16="http://schemas.microsoft.com/office/drawing/2014/main" id="{C62DBB6B-5AA2-C344-ED08-1C21A9510A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578822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56416C-5002-3846-940E-AF10BB4F8F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grpSp>
        <p:nvGrpSpPr>
          <p:cNvPr id="3" name="Google Shape;2535;p29">
            <a:extLst>
              <a:ext uri="{FF2B5EF4-FFF2-40B4-BE49-F238E27FC236}">
                <a16:creationId xmlns:a16="http://schemas.microsoft.com/office/drawing/2014/main" id="{0ECEC4F3-3150-FA9B-970E-FF121384FEB1}"/>
              </a:ext>
            </a:extLst>
          </p:cNvPr>
          <p:cNvGrpSpPr/>
          <p:nvPr/>
        </p:nvGrpSpPr>
        <p:grpSpPr>
          <a:xfrm>
            <a:off x="6360167" y="1027588"/>
            <a:ext cx="2112291" cy="3228610"/>
            <a:chOff x="680166" y="937073"/>
            <a:chExt cx="2112291" cy="3228610"/>
          </a:xfrm>
        </p:grpSpPr>
        <p:sp>
          <p:nvSpPr>
            <p:cNvPr id="4" name="Google Shape;2536;p29">
              <a:extLst>
                <a:ext uri="{FF2B5EF4-FFF2-40B4-BE49-F238E27FC236}">
                  <a16:creationId xmlns:a16="http://schemas.microsoft.com/office/drawing/2014/main" id="{1A0C807E-1090-2061-82D7-8D24B1AC5E73}"/>
                </a:ext>
              </a:extLst>
            </p:cNvPr>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537;p29">
              <a:extLst>
                <a:ext uri="{FF2B5EF4-FFF2-40B4-BE49-F238E27FC236}">
                  <a16:creationId xmlns:a16="http://schemas.microsoft.com/office/drawing/2014/main" id="{6D7D926D-C301-0C72-75F6-0B891C16DCF6}"/>
                </a:ext>
              </a:extLst>
            </p:cNvPr>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538;p29">
              <a:extLst>
                <a:ext uri="{FF2B5EF4-FFF2-40B4-BE49-F238E27FC236}">
                  <a16:creationId xmlns:a16="http://schemas.microsoft.com/office/drawing/2014/main" id="{093F2E41-6B88-F788-3D0C-BF9FF324FB05}"/>
                </a:ext>
              </a:extLst>
            </p:cNvPr>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539;p29">
              <a:extLst>
                <a:ext uri="{FF2B5EF4-FFF2-40B4-BE49-F238E27FC236}">
                  <a16:creationId xmlns:a16="http://schemas.microsoft.com/office/drawing/2014/main" id="{8B59891F-C420-BF9B-0937-AD98BBC223F0}"/>
                </a:ext>
              </a:extLst>
            </p:cNvPr>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540;p29">
              <a:extLst>
                <a:ext uri="{FF2B5EF4-FFF2-40B4-BE49-F238E27FC236}">
                  <a16:creationId xmlns:a16="http://schemas.microsoft.com/office/drawing/2014/main" id="{7A22DC40-A4C8-B71F-A097-54551470B860}"/>
                </a:ext>
              </a:extLst>
            </p:cNvPr>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541;p29">
              <a:extLst>
                <a:ext uri="{FF2B5EF4-FFF2-40B4-BE49-F238E27FC236}">
                  <a16:creationId xmlns:a16="http://schemas.microsoft.com/office/drawing/2014/main" id="{A5653CD7-B28D-C9CC-86BC-F7D232DC4796}"/>
                </a:ext>
              </a:extLst>
            </p:cNvPr>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542;p29">
              <a:extLst>
                <a:ext uri="{FF2B5EF4-FFF2-40B4-BE49-F238E27FC236}">
                  <a16:creationId xmlns:a16="http://schemas.microsoft.com/office/drawing/2014/main" id="{97F383BF-1A8F-0528-9E0A-6922EE8957C4}"/>
                </a:ext>
              </a:extLst>
            </p:cNvPr>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543;p29">
              <a:extLst>
                <a:ext uri="{FF2B5EF4-FFF2-40B4-BE49-F238E27FC236}">
                  <a16:creationId xmlns:a16="http://schemas.microsoft.com/office/drawing/2014/main" id="{D496DA1E-4C05-0EB8-B47C-BAC4FA3A3280}"/>
                </a:ext>
              </a:extLst>
            </p:cNvPr>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544;p29">
              <a:extLst>
                <a:ext uri="{FF2B5EF4-FFF2-40B4-BE49-F238E27FC236}">
                  <a16:creationId xmlns:a16="http://schemas.microsoft.com/office/drawing/2014/main" id="{6D2F44EB-2B9B-3C4A-2938-24956241F2DD}"/>
                </a:ext>
              </a:extLst>
            </p:cNvPr>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545;p29">
              <a:extLst>
                <a:ext uri="{FF2B5EF4-FFF2-40B4-BE49-F238E27FC236}">
                  <a16:creationId xmlns:a16="http://schemas.microsoft.com/office/drawing/2014/main" id="{C7CEF624-4B22-23BE-FB8C-EEFBD362255E}"/>
                </a:ext>
              </a:extLst>
            </p:cNvPr>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546;p29">
              <a:extLst>
                <a:ext uri="{FF2B5EF4-FFF2-40B4-BE49-F238E27FC236}">
                  <a16:creationId xmlns:a16="http://schemas.microsoft.com/office/drawing/2014/main" id="{B8AF5218-4CF5-07EA-182F-E8F34EF4BEA9}"/>
                </a:ext>
              </a:extLst>
            </p:cNvPr>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547;p29">
              <a:extLst>
                <a:ext uri="{FF2B5EF4-FFF2-40B4-BE49-F238E27FC236}">
                  <a16:creationId xmlns:a16="http://schemas.microsoft.com/office/drawing/2014/main" id="{0649663F-8DC0-53E1-583D-19C28DB81D19}"/>
                </a:ext>
              </a:extLst>
            </p:cNvPr>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548;p29">
              <a:extLst>
                <a:ext uri="{FF2B5EF4-FFF2-40B4-BE49-F238E27FC236}">
                  <a16:creationId xmlns:a16="http://schemas.microsoft.com/office/drawing/2014/main" id="{A3CB1278-25E9-4C63-33F6-65CC37179219}"/>
                </a:ext>
              </a:extLst>
            </p:cNvPr>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49;p29">
              <a:extLst>
                <a:ext uri="{FF2B5EF4-FFF2-40B4-BE49-F238E27FC236}">
                  <a16:creationId xmlns:a16="http://schemas.microsoft.com/office/drawing/2014/main" id="{11EE8D3F-395E-6184-9BB7-553C8B292F0C}"/>
                </a:ext>
              </a:extLst>
            </p:cNvPr>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550;p29">
              <a:extLst>
                <a:ext uri="{FF2B5EF4-FFF2-40B4-BE49-F238E27FC236}">
                  <a16:creationId xmlns:a16="http://schemas.microsoft.com/office/drawing/2014/main" id="{90AF1917-E56C-8706-E45C-04211282EE1F}"/>
                </a:ext>
              </a:extLst>
            </p:cNvPr>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551;p29">
              <a:extLst>
                <a:ext uri="{FF2B5EF4-FFF2-40B4-BE49-F238E27FC236}">
                  <a16:creationId xmlns:a16="http://schemas.microsoft.com/office/drawing/2014/main" id="{ECF5FCAC-3B0A-212A-DC9D-F8270CACC184}"/>
                </a:ext>
              </a:extLst>
            </p:cNvPr>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552;p29">
              <a:extLst>
                <a:ext uri="{FF2B5EF4-FFF2-40B4-BE49-F238E27FC236}">
                  <a16:creationId xmlns:a16="http://schemas.microsoft.com/office/drawing/2014/main" id="{5DD9FE93-7A10-70FB-6B95-8A1C60CA07F2}"/>
                </a:ext>
              </a:extLst>
            </p:cNvPr>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53;p29">
              <a:extLst>
                <a:ext uri="{FF2B5EF4-FFF2-40B4-BE49-F238E27FC236}">
                  <a16:creationId xmlns:a16="http://schemas.microsoft.com/office/drawing/2014/main" id="{C943FBD1-A44E-603D-038B-03078CCE2EBA}"/>
                </a:ext>
              </a:extLst>
            </p:cNvPr>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554;p29">
              <a:extLst>
                <a:ext uri="{FF2B5EF4-FFF2-40B4-BE49-F238E27FC236}">
                  <a16:creationId xmlns:a16="http://schemas.microsoft.com/office/drawing/2014/main" id="{8E584EE4-158B-67C4-AEA8-DD93EE2EC012}"/>
                </a:ext>
              </a:extLst>
            </p:cNvPr>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555;p29">
              <a:extLst>
                <a:ext uri="{FF2B5EF4-FFF2-40B4-BE49-F238E27FC236}">
                  <a16:creationId xmlns:a16="http://schemas.microsoft.com/office/drawing/2014/main" id="{E510D630-7F1E-EEC7-E392-0A02AC164384}"/>
                </a:ext>
              </a:extLst>
            </p:cNvPr>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56;p29">
              <a:extLst>
                <a:ext uri="{FF2B5EF4-FFF2-40B4-BE49-F238E27FC236}">
                  <a16:creationId xmlns:a16="http://schemas.microsoft.com/office/drawing/2014/main" id="{F0156BF6-29FD-A638-41E5-1E6A94799B2E}"/>
                </a:ext>
              </a:extLst>
            </p:cNvPr>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57;p29">
              <a:extLst>
                <a:ext uri="{FF2B5EF4-FFF2-40B4-BE49-F238E27FC236}">
                  <a16:creationId xmlns:a16="http://schemas.microsoft.com/office/drawing/2014/main" id="{3E6E0FC2-A9F0-5C78-B27D-3EEE24A73004}"/>
                </a:ext>
              </a:extLst>
            </p:cNvPr>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558;p29">
              <a:extLst>
                <a:ext uri="{FF2B5EF4-FFF2-40B4-BE49-F238E27FC236}">
                  <a16:creationId xmlns:a16="http://schemas.microsoft.com/office/drawing/2014/main" id="{7D5AAC51-0F31-E178-7A82-441DA23D5F78}"/>
                </a:ext>
              </a:extLst>
            </p:cNvPr>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559;p29">
              <a:extLst>
                <a:ext uri="{FF2B5EF4-FFF2-40B4-BE49-F238E27FC236}">
                  <a16:creationId xmlns:a16="http://schemas.microsoft.com/office/drawing/2014/main" id="{B78002E7-B008-0D42-34F1-B1AE933EF4AA}"/>
                </a:ext>
              </a:extLst>
            </p:cNvPr>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560;p29">
              <a:extLst>
                <a:ext uri="{FF2B5EF4-FFF2-40B4-BE49-F238E27FC236}">
                  <a16:creationId xmlns:a16="http://schemas.microsoft.com/office/drawing/2014/main" id="{7992EE14-0C1A-FA6F-8CCF-A44C9A04DC03}"/>
                </a:ext>
              </a:extLst>
            </p:cNvPr>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561;p29">
              <a:extLst>
                <a:ext uri="{FF2B5EF4-FFF2-40B4-BE49-F238E27FC236}">
                  <a16:creationId xmlns:a16="http://schemas.microsoft.com/office/drawing/2014/main" id="{3F7C76FD-B2AD-BE81-190B-4C4691187BA3}"/>
                </a:ext>
              </a:extLst>
            </p:cNvPr>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562;p29">
              <a:extLst>
                <a:ext uri="{FF2B5EF4-FFF2-40B4-BE49-F238E27FC236}">
                  <a16:creationId xmlns:a16="http://schemas.microsoft.com/office/drawing/2014/main" id="{194A571E-4C45-C40F-F5AC-AB3311C10C59}"/>
                </a:ext>
              </a:extLst>
            </p:cNvPr>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563;p29">
              <a:extLst>
                <a:ext uri="{FF2B5EF4-FFF2-40B4-BE49-F238E27FC236}">
                  <a16:creationId xmlns:a16="http://schemas.microsoft.com/office/drawing/2014/main" id="{A912D53D-836B-F8CB-F2B6-2E14F6090D87}"/>
                </a:ext>
              </a:extLst>
            </p:cNvPr>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564;p29">
              <a:extLst>
                <a:ext uri="{FF2B5EF4-FFF2-40B4-BE49-F238E27FC236}">
                  <a16:creationId xmlns:a16="http://schemas.microsoft.com/office/drawing/2014/main" id="{5487B6D2-BF51-8C07-E57C-39CC255DECF0}"/>
                </a:ext>
              </a:extLst>
            </p:cNvPr>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565;p29">
              <a:extLst>
                <a:ext uri="{FF2B5EF4-FFF2-40B4-BE49-F238E27FC236}">
                  <a16:creationId xmlns:a16="http://schemas.microsoft.com/office/drawing/2014/main" id="{77137C54-FA63-C7EC-01E0-F6C9E9063519}"/>
                </a:ext>
              </a:extLst>
            </p:cNvPr>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566;p29">
              <a:extLst>
                <a:ext uri="{FF2B5EF4-FFF2-40B4-BE49-F238E27FC236}">
                  <a16:creationId xmlns:a16="http://schemas.microsoft.com/office/drawing/2014/main" id="{C3AD0CAF-2114-C7C8-BFAE-9863D6481A37}"/>
                </a:ext>
              </a:extLst>
            </p:cNvPr>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567;p29">
              <a:extLst>
                <a:ext uri="{FF2B5EF4-FFF2-40B4-BE49-F238E27FC236}">
                  <a16:creationId xmlns:a16="http://schemas.microsoft.com/office/drawing/2014/main" id="{D01E8639-65B4-E009-4874-85377DF6BE91}"/>
                </a:ext>
              </a:extLst>
            </p:cNvPr>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568;p29">
              <a:extLst>
                <a:ext uri="{FF2B5EF4-FFF2-40B4-BE49-F238E27FC236}">
                  <a16:creationId xmlns:a16="http://schemas.microsoft.com/office/drawing/2014/main" id="{6D7E7EB1-657E-ABD2-3CEE-B338F52028D1}"/>
                </a:ext>
              </a:extLst>
            </p:cNvPr>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569;p29">
              <a:extLst>
                <a:ext uri="{FF2B5EF4-FFF2-40B4-BE49-F238E27FC236}">
                  <a16:creationId xmlns:a16="http://schemas.microsoft.com/office/drawing/2014/main" id="{63BCC70A-ADD1-1448-000E-F00F4AAAB0E6}"/>
                </a:ext>
              </a:extLst>
            </p:cNvPr>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570;p29">
              <a:extLst>
                <a:ext uri="{FF2B5EF4-FFF2-40B4-BE49-F238E27FC236}">
                  <a16:creationId xmlns:a16="http://schemas.microsoft.com/office/drawing/2014/main" id="{0E229D17-28D0-812A-E3C3-452F590E63D4}"/>
                </a:ext>
              </a:extLst>
            </p:cNvPr>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571;p29">
              <a:extLst>
                <a:ext uri="{FF2B5EF4-FFF2-40B4-BE49-F238E27FC236}">
                  <a16:creationId xmlns:a16="http://schemas.microsoft.com/office/drawing/2014/main" id="{2A2FF272-2AE8-3767-19DA-5780D5BBF61B}"/>
                </a:ext>
              </a:extLst>
            </p:cNvPr>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1686;p20">
            <a:extLst>
              <a:ext uri="{FF2B5EF4-FFF2-40B4-BE49-F238E27FC236}">
                <a16:creationId xmlns:a16="http://schemas.microsoft.com/office/drawing/2014/main" id="{10FE8015-5762-9A3B-8D58-D735A8FC06B4}"/>
              </a:ext>
            </a:extLst>
          </p:cNvPr>
          <p:cNvSpPr txBox="1"/>
          <p:nvPr/>
        </p:nvSpPr>
        <p:spPr>
          <a:xfrm>
            <a:off x="146304"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Security Measures </a:t>
            </a:r>
            <a:r>
              <a:rPr lang="en" sz="1600" dirty="0">
                <a:latin typeface="Fira Sans Medium"/>
                <a:ea typeface="Fira Sans Medium"/>
                <a:cs typeface="Fira Sans Medium"/>
                <a:sym typeface="Fira Sans Medium"/>
              </a:rPr>
              <a:t>[1/3]</a:t>
            </a:r>
            <a:endParaRPr lang="en" sz="3200" dirty="0">
              <a:latin typeface="Fira Sans Medium"/>
              <a:ea typeface="Fira Sans Medium"/>
              <a:cs typeface="Fira Sans Medium"/>
              <a:sym typeface="Fira Sans Medium"/>
            </a:endParaRPr>
          </a:p>
        </p:txBody>
      </p:sp>
      <p:sp>
        <p:nvSpPr>
          <p:cNvPr id="41" name="Google Shape;3917;p37">
            <a:extLst>
              <a:ext uri="{FF2B5EF4-FFF2-40B4-BE49-F238E27FC236}">
                <a16:creationId xmlns:a16="http://schemas.microsoft.com/office/drawing/2014/main" id="{55482E83-3D0E-8C49-AA4B-8820409D1EAD}"/>
              </a:ext>
            </a:extLst>
          </p:cNvPr>
          <p:cNvSpPr txBox="1"/>
          <p:nvPr/>
        </p:nvSpPr>
        <p:spPr>
          <a:xfrm>
            <a:off x="259604" y="2082750"/>
            <a:ext cx="3277225" cy="5667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1000"/>
              </a:spcBef>
              <a:spcAft>
                <a:spcPts val="1000"/>
              </a:spcAft>
              <a:buNone/>
            </a:pPr>
            <a:r>
              <a:rPr lang="en" dirty="0">
                <a:latin typeface="Fira Sans"/>
                <a:ea typeface="Fira Sans"/>
                <a:cs typeface="Fira Sans"/>
                <a:sym typeface="Fira Sans"/>
              </a:rPr>
              <a:t>Dataflow Encryption (AES)</a:t>
            </a:r>
            <a:endParaRPr dirty="0">
              <a:latin typeface="Fira Sans"/>
              <a:ea typeface="Fira Sans"/>
              <a:cs typeface="Fira Sans"/>
              <a:sym typeface="Fira Sans"/>
            </a:endParaRPr>
          </a:p>
        </p:txBody>
      </p:sp>
      <p:sp>
        <p:nvSpPr>
          <p:cNvPr id="43" name="TextBox 42">
            <a:extLst>
              <a:ext uri="{FF2B5EF4-FFF2-40B4-BE49-F238E27FC236}">
                <a16:creationId xmlns:a16="http://schemas.microsoft.com/office/drawing/2014/main" id="{E95C90E0-81B9-42A4-4A82-6C4903560177}"/>
              </a:ext>
            </a:extLst>
          </p:cNvPr>
          <p:cNvSpPr txBox="1"/>
          <p:nvPr/>
        </p:nvSpPr>
        <p:spPr>
          <a:xfrm>
            <a:off x="259604" y="2709869"/>
            <a:ext cx="5080147" cy="1338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sz="1000" dirty="0"/>
              <a:t>Using the AES-256-CBC algorithm, encryption and decryption of JSON data are achieved. This process utilizes the Node.js crypto module for cryptographic operations. JSON data undergoes encryption by first converting it to a string, then employing AES-256-CBC encryption with the provided encryption key and initialization vector (IV). Decryption is performed using the same encryption key and IV, followed by parsing the decrypted result back into JSON format. This mechanism ensures the confidentiality and integrity of JSON data when stored or transmitted, thereby providing a secure method for handling sensitive information in applications.</a:t>
            </a:r>
          </a:p>
        </p:txBody>
      </p:sp>
    </p:spTree>
    <p:extLst>
      <p:ext uri="{BB962C8B-B14F-4D97-AF65-F5344CB8AC3E}">
        <p14:creationId xmlns:p14="http://schemas.microsoft.com/office/powerpoint/2010/main" val="2001780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56416C-5002-3846-940E-AF10BB4F8F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3" name="Google Shape;2535;p29">
            <a:extLst>
              <a:ext uri="{FF2B5EF4-FFF2-40B4-BE49-F238E27FC236}">
                <a16:creationId xmlns:a16="http://schemas.microsoft.com/office/drawing/2014/main" id="{0ECEC4F3-3150-FA9B-970E-FF121384FEB1}"/>
              </a:ext>
            </a:extLst>
          </p:cNvPr>
          <p:cNvGrpSpPr/>
          <p:nvPr/>
        </p:nvGrpSpPr>
        <p:grpSpPr>
          <a:xfrm>
            <a:off x="6360167" y="1027588"/>
            <a:ext cx="2112291" cy="3228610"/>
            <a:chOff x="680166" y="937073"/>
            <a:chExt cx="2112291" cy="3228610"/>
          </a:xfrm>
        </p:grpSpPr>
        <p:sp>
          <p:nvSpPr>
            <p:cNvPr id="4" name="Google Shape;2536;p29">
              <a:extLst>
                <a:ext uri="{FF2B5EF4-FFF2-40B4-BE49-F238E27FC236}">
                  <a16:creationId xmlns:a16="http://schemas.microsoft.com/office/drawing/2014/main" id="{1A0C807E-1090-2061-82D7-8D24B1AC5E73}"/>
                </a:ext>
              </a:extLst>
            </p:cNvPr>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537;p29">
              <a:extLst>
                <a:ext uri="{FF2B5EF4-FFF2-40B4-BE49-F238E27FC236}">
                  <a16:creationId xmlns:a16="http://schemas.microsoft.com/office/drawing/2014/main" id="{6D7D926D-C301-0C72-75F6-0B891C16DCF6}"/>
                </a:ext>
              </a:extLst>
            </p:cNvPr>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538;p29">
              <a:extLst>
                <a:ext uri="{FF2B5EF4-FFF2-40B4-BE49-F238E27FC236}">
                  <a16:creationId xmlns:a16="http://schemas.microsoft.com/office/drawing/2014/main" id="{093F2E41-6B88-F788-3D0C-BF9FF324FB05}"/>
                </a:ext>
              </a:extLst>
            </p:cNvPr>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539;p29">
              <a:extLst>
                <a:ext uri="{FF2B5EF4-FFF2-40B4-BE49-F238E27FC236}">
                  <a16:creationId xmlns:a16="http://schemas.microsoft.com/office/drawing/2014/main" id="{8B59891F-C420-BF9B-0937-AD98BBC223F0}"/>
                </a:ext>
              </a:extLst>
            </p:cNvPr>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540;p29">
              <a:extLst>
                <a:ext uri="{FF2B5EF4-FFF2-40B4-BE49-F238E27FC236}">
                  <a16:creationId xmlns:a16="http://schemas.microsoft.com/office/drawing/2014/main" id="{7A22DC40-A4C8-B71F-A097-54551470B860}"/>
                </a:ext>
              </a:extLst>
            </p:cNvPr>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541;p29">
              <a:extLst>
                <a:ext uri="{FF2B5EF4-FFF2-40B4-BE49-F238E27FC236}">
                  <a16:creationId xmlns:a16="http://schemas.microsoft.com/office/drawing/2014/main" id="{A5653CD7-B28D-C9CC-86BC-F7D232DC4796}"/>
                </a:ext>
              </a:extLst>
            </p:cNvPr>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542;p29">
              <a:extLst>
                <a:ext uri="{FF2B5EF4-FFF2-40B4-BE49-F238E27FC236}">
                  <a16:creationId xmlns:a16="http://schemas.microsoft.com/office/drawing/2014/main" id="{97F383BF-1A8F-0528-9E0A-6922EE8957C4}"/>
                </a:ext>
              </a:extLst>
            </p:cNvPr>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543;p29">
              <a:extLst>
                <a:ext uri="{FF2B5EF4-FFF2-40B4-BE49-F238E27FC236}">
                  <a16:creationId xmlns:a16="http://schemas.microsoft.com/office/drawing/2014/main" id="{D496DA1E-4C05-0EB8-B47C-BAC4FA3A3280}"/>
                </a:ext>
              </a:extLst>
            </p:cNvPr>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544;p29">
              <a:extLst>
                <a:ext uri="{FF2B5EF4-FFF2-40B4-BE49-F238E27FC236}">
                  <a16:creationId xmlns:a16="http://schemas.microsoft.com/office/drawing/2014/main" id="{6D2F44EB-2B9B-3C4A-2938-24956241F2DD}"/>
                </a:ext>
              </a:extLst>
            </p:cNvPr>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545;p29">
              <a:extLst>
                <a:ext uri="{FF2B5EF4-FFF2-40B4-BE49-F238E27FC236}">
                  <a16:creationId xmlns:a16="http://schemas.microsoft.com/office/drawing/2014/main" id="{C7CEF624-4B22-23BE-FB8C-EEFBD362255E}"/>
                </a:ext>
              </a:extLst>
            </p:cNvPr>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546;p29">
              <a:extLst>
                <a:ext uri="{FF2B5EF4-FFF2-40B4-BE49-F238E27FC236}">
                  <a16:creationId xmlns:a16="http://schemas.microsoft.com/office/drawing/2014/main" id="{B8AF5218-4CF5-07EA-182F-E8F34EF4BEA9}"/>
                </a:ext>
              </a:extLst>
            </p:cNvPr>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547;p29">
              <a:extLst>
                <a:ext uri="{FF2B5EF4-FFF2-40B4-BE49-F238E27FC236}">
                  <a16:creationId xmlns:a16="http://schemas.microsoft.com/office/drawing/2014/main" id="{0649663F-8DC0-53E1-583D-19C28DB81D19}"/>
                </a:ext>
              </a:extLst>
            </p:cNvPr>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548;p29">
              <a:extLst>
                <a:ext uri="{FF2B5EF4-FFF2-40B4-BE49-F238E27FC236}">
                  <a16:creationId xmlns:a16="http://schemas.microsoft.com/office/drawing/2014/main" id="{A3CB1278-25E9-4C63-33F6-65CC37179219}"/>
                </a:ext>
              </a:extLst>
            </p:cNvPr>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49;p29">
              <a:extLst>
                <a:ext uri="{FF2B5EF4-FFF2-40B4-BE49-F238E27FC236}">
                  <a16:creationId xmlns:a16="http://schemas.microsoft.com/office/drawing/2014/main" id="{11EE8D3F-395E-6184-9BB7-553C8B292F0C}"/>
                </a:ext>
              </a:extLst>
            </p:cNvPr>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550;p29">
              <a:extLst>
                <a:ext uri="{FF2B5EF4-FFF2-40B4-BE49-F238E27FC236}">
                  <a16:creationId xmlns:a16="http://schemas.microsoft.com/office/drawing/2014/main" id="{90AF1917-E56C-8706-E45C-04211282EE1F}"/>
                </a:ext>
              </a:extLst>
            </p:cNvPr>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551;p29">
              <a:extLst>
                <a:ext uri="{FF2B5EF4-FFF2-40B4-BE49-F238E27FC236}">
                  <a16:creationId xmlns:a16="http://schemas.microsoft.com/office/drawing/2014/main" id="{ECF5FCAC-3B0A-212A-DC9D-F8270CACC184}"/>
                </a:ext>
              </a:extLst>
            </p:cNvPr>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552;p29">
              <a:extLst>
                <a:ext uri="{FF2B5EF4-FFF2-40B4-BE49-F238E27FC236}">
                  <a16:creationId xmlns:a16="http://schemas.microsoft.com/office/drawing/2014/main" id="{5DD9FE93-7A10-70FB-6B95-8A1C60CA07F2}"/>
                </a:ext>
              </a:extLst>
            </p:cNvPr>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53;p29">
              <a:extLst>
                <a:ext uri="{FF2B5EF4-FFF2-40B4-BE49-F238E27FC236}">
                  <a16:creationId xmlns:a16="http://schemas.microsoft.com/office/drawing/2014/main" id="{C943FBD1-A44E-603D-038B-03078CCE2EBA}"/>
                </a:ext>
              </a:extLst>
            </p:cNvPr>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554;p29">
              <a:extLst>
                <a:ext uri="{FF2B5EF4-FFF2-40B4-BE49-F238E27FC236}">
                  <a16:creationId xmlns:a16="http://schemas.microsoft.com/office/drawing/2014/main" id="{8E584EE4-158B-67C4-AEA8-DD93EE2EC012}"/>
                </a:ext>
              </a:extLst>
            </p:cNvPr>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555;p29">
              <a:extLst>
                <a:ext uri="{FF2B5EF4-FFF2-40B4-BE49-F238E27FC236}">
                  <a16:creationId xmlns:a16="http://schemas.microsoft.com/office/drawing/2014/main" id="{E510D630-7F1E-EEC7-E392-0A02AC164384}"/>
                </a:ext>
              </a:extLst>
            </p:cNvPr>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56;p29">
              <a:extLst>
                <a:ext uri="{FF2B5EF4-FFF2-40B4-BE49-F238E27FC236}">
                  <a16:creationId xmlns:a16="http://schemas.microsoft.com/office/drawing/2014/main" id="{F0156BF6-29FD-A638-41E5-1E6A94799B2E}"/>
                </a:ext>
              </a:extLst>
            </p:cNvPr>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57;p29">
              <a:extLst>
                <a:ext uri="{FF2B5EF4-FFF2-40B4-BE49-F238E27FC236}">
                  <a16:creationId xmlns:a16="http://schemas.microsoft.com/office/drawing/2014/main" id="{3E6E0FC2-A9F0-5C78-B27D-3EEE24A73004}"/>
                </a:ext>
              </a:extLst>
            </p:cNvPr>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558;p29">
              <a:extLst>
                <a:ext uri="{FF2B5EF4-FFF2-40B4-BE49-F238E27FC236}">
                  <a16:creationId xmlns:a16="http://schemas.microsoft.com/office/drawing/2014/main" id="{7D5AAC51-0F31-E178-7A82-441DA23D5F78}"/>
                </a:ext>
              </a:extLst>
            </p:cNvPr>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559;p29">
              <a:extLst>
                <a:ext uri="{FF2B5EF4-FFF2-40B4-BE49-F238E27FC236}">
                  <a16:creationId xmlns:a16="http://schemas.microsoft.com/office/drawing/2014/main" id="{B78002E7-B008-0D42-34F1-B1AE933EF4AA}"/>
                </a:ext>
              </a:extLst>
            </p:cNvPr>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560;p29">
              <a:extLst>
                <a:ext uri="{FF2B5EF4-FFF2-40B4-BE49-F238E27FC236}">
                  <a16:creationId xmlns:a16="http://schemas.microsoft.com/office/drawing/2014/main" id="{7992EE14-0C1A-FA6F-8CCF-A44C9A04DC03}"/>
                </a:ext>
              </a:extLst>
            </p:cNvPr>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561;p29">
              <a:extLst>
                <a:ext uri="{FF2B5EF4-FFF2-40B4-BE49-F238E27FC236}">
                  <a16:creationId xmlns:a16="http://schemas.microsoft.com/office/drawing/2014/main" id="{3F7C76FD-B2AD-BE81-190B-4C4691187BA3}"/>
                </a:ext>
              </a:extLst>
            </p:cNvPr>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562;p29">
              <a:extLst>
                <a:ext uri="{FF2B5EF4-FFF2-40B4-BE49-F238E27FC236}">
                  <a16:creationId xmlns:a16="http://schemas.microsoft.com/office/drawing/2014/main" id="{194A571E-4C45-C40F-F5AC-AB3311C10C59}"/>
                </a:ext>
              </a:extLst>
            </p:cNvPr>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563;p29">
              <a:extLst>
                <a:ext uri="{FF2B5EF4-FFF2-40B4-BE49-F238E27FC236}">
                  <a16:creationId xmlns:a16="http://schemas.microsoft.com/office/drawing/2014/main" id="{A912D53D-836B-F8CB-F2B6-2E14F6090D87}"/>
                </a:ext>
              </a:extLst>
            </p:cNvPr>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564;p29">
              <a:extLst>
                <a:ext uri="{FF2B5EF4-FFF2-40B4-BE49-F238E27FC236}">
                  <a16:creationId xmlns:a16="http://schemas.microsoft.com/office/drawing/2014/main" id="{5487B6D2-BF51-8C07-E57C-39CC255DECF0}"/>
                </a:ext>
              </a:extLst>
            </p:cNvPr>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565;p29">
              <a:extLst>
                <a:ext uri="{FF2B5EF4-FFF2-40B4-BE49-F238E27FC236}">
                  <a16:creationId xmlns:a16="http://schemas.microsoft.com/office/drawing/2014/main" id="{77137C54-FA63-C7EC-01E0-F6C9E9063519}"/>
                </a:ext>
              </a:extLst>
            </p:cNvPr>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566;p29">
              <a:extLst>
                <a:ext uri="{FF2B5EF4-FFF2-40B4-BE49-F238E27FC236}">
                  <a16:creationId xmlns:a16="http://schemas.microsoft.com/office/drawing/2014/main" id="{C3AD0CAF-2114-C7C8-BFAE-9863D6481A37}"/>
                </a:ext>
              </a:extLst>
            </p:cNvPr>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567;p29">
              <a:extLst>
                <a:ext uri="{FF2B5EF4-FFF2-40B4-BE49-F238E27FC236}">
                  <a16:creationId xmlns:a16="http://schemas.microsoft.com/office/drawing/2014/main" id="{D01E8639-65B4-E009-4874-85377DF6BE91}"/>
                </a:ext>
              </a:extLst>
            </p:cNvPr>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568;p29">
              <a:extLst>
                <a:ext uri="{FF2B5EF4-FFF2-40B4-BE49-F238E27FC236}">
                  <a16:creationId xmlns:a16="http://schemas.microsoft.com/office/drawing/2014/main" id="{6D7E7EB1-657E-ABD2-3CEE-B338F52028D1}"/>
                </a:ext>
              </a:extLst>
            </p:cNvPr>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569;p29">
              <a:extLst>
                <a:ext uri="{FF2B5EF4-FFF2-40B4-BE49-F238E27FC236}">
                  <a16:creationId xmlns:a16="http://schemas.microsoft.com/office/drawing/2014/main" id="{63BCC70A-ADD1-1448-000E-F00F4AAAB0E6}"/>
                </a:ext>
              </a:extLst>
            </p:cNvPr>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570;p29">
              <a:extLst>
                <a:ext uri="{FF2B5EF4-FFF2-40B4-BE49-F238E27FC236}">
                  <a16:creationId xmlns:a16="http://schemas.microsoft.com/office/drawing/2014/main" id="{0E229D17-28D0-812A-E3C3-452F590E63D4}"/>
                </a:ext>
              </a:extLst>
            </p:cNvPr>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571;p29">
              <a:extLst>
                <a:ext uri="{FF2B5EF4-FFF2-40B4-BE49-F238E27FC236}">
                  <a16:creationId xmlns:a16="http://schemas.microsoft.com/office/drawing/2014/main" id="{2A2FF272-2AE8-3767-19DA-5780D5BBF61B}"/>
                </a:ext>
              </a:extLst>
            </p:cNvPr>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1686;p20">
            <a:extLst>
              <a:ext uri="{FF2B5EF4-FFF2-40B4-BE49-F238E27FC236}">
                <a16:creationId xmlns:a16="http://schemas.microsoft.com/office/drawing/2014/main" id="{10FE8015-5762-9A3B-8D58-D735A8FC06B4}"/>
              </a:ext>
            </a:extLst>
          </p:cNvPr>
          <p:cNvSpPr txBox="1"/>
          <p:nvPr/>
        </p:nvSpPr>
        <p:spPr>
          <a:xfrm>
            <a:off x="146304" y="109728"/>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Security Measures </a:t>
            </a:r>
            <a:r>
              <a:rPr lang="en" sz="1600" dirty="0">
                <a:latin typeface="Fira Sans Medium"/>
                <a:ea typeface="Fira Sans Medium"/>
                <a:cs typeface="Fira Sans Medium"/>
                <a:sym typeface="Fira Sans Medium"/>
              </a:rPr>
              <a:t>[2/3]</a:t>
            </a:r>
            <a:endParaRPr lang="en" sz="3200" dirty="0">
              <a:latin typeface="Fira Sans Medium"/>
              <a:ea typeface="Fira Sans Medium"/>
              <a:cs typeface="Fira Sans Medium"/>
              <a:sym typeface="Fira Sans Medium"/>
            </a:endParaRPr>
          </a:p>
        </p:txBody>
      </p:sp>
      <p:sp>
        <p:nvSpPr>
          <p:cNvPr id="41" name="Google Shape;3917;p37">
            <a:extLst>
              <a:ext uri="{FF2B5EF4-FFF2-40B4-BE49-F238E27FC236}">
                <a16:creationId xmlns:a16="http://schemas.microsoft.com/office/drawing/2014/main" id="{55482E83-3D0E-8C49-AA4B-8820409D1EAD}"/>
              </a:ext>
            </a:extLst>
          </p:cNvPr>
          <p:cNvSpPr txBox="1"/>
          <p:nvPr/>
        </p:nvSpPr>
        <p:spPr>
          <a:xfrm>
            <a:off x="259604" y="2082750"/>
            <a:ext cx="3277225" cy="5667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1000"/>
              </a:spcBef>
              <a:spcAft>
                <a:spcPts val="1000"/>
              </a:spcAft>
              <a:buNone/>
            </a:pPr>
            <a:r>
              <a:rPr lang="en" dirty="0">
                <a:latin typeface="Fira Sans"/>
                <a:ea typeface="Fira Sans"/>
                <a:cs typeface="Fira Sans"/>
                <a:sym typeface="Fira Sans"/>
              </a:rPr>
              <a:t>APIs Authentication</a:t>
            </a:r>
            <a:endParaRPr dirty="0">
              <a:latin typeface="Fira Sans"/>
              <a:ea typeface="Fira Sans"/>
              <a:cs typeface="Fira Sans"/>
              <a:sym typeface="Fira Sans"/>
            </a:endParaRPr>
          </a:p>
        </p:txBody>
      </p:sp>
      <p:sp>
        <p:nvSpPr>
          <p:cNvPr id="43" name="TextBox 42">
            <a:extLst>
              <a:ext uri="{FF2B5EF4-FFF2-40B4-BE49-F238E27FC236}">
                <a16:creationId xmlns:a16="http://schemas.microsoft.com/office/drawing/2014/main" id="{E95C90E0-81B9-42A4-4A82-6C4903560177}"/>
              </a:ext>
            </a:extLst>
          </p:cNvPr>
          <p:cNvSpPr txBox="1"/>
          <p:nvPr/>
        </p:nvSpPr>
        <p:spPr>
          <a:xfrm>
            <a:off x="259604" y="2709868"/>
            <a:ext cx="5080147" cy="147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00">
                <a:latin typeface="Fira Sans"/>
                <a:ea typeface="Fira Sans"/>
                <a:cs typeface="Fira Sans"/>
              </a:defRPr>
            </a:lvl1pPr>
          </a:lstStyle>
          <a:p>
            <a:r>
              <a:rPr lang="en-US" dirty="0"/>
              <a:t>It is essential to authenticate API calls, a process achieved through an API Middleware mechanism. This mechanism involves extracting the API key from the request header and comparing it with the expected secret key. If the API key matches the expected key, the system logs a message indicating successful authorization and passes the request to the next route handler. However, if the API key does not match, the system responds with a 401 Unauthorized status and sends a JSON error message indicating unauthorized access. This middleware plays a crucial role in securing API endpoints by ensuring that only requests with a valid API key can access protected resources.</a:t>
            </a:r>
          </a:p>
        </p:txBody>
      </p:sp>
    </p:spTree>
    <p:extLst>
      <p:ext uri="{BB962C8B-B14F-4D97-AF65-F5344CB8AC3E}">
        <p14:creationId xmlns:p14="http://schemas.microsoft.com/office/powerpoint/2010/main" val="1525195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5"/>
            <a:ext cx="2412600" cy="45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sz="1100" dirty="0">
                <a:sym typeface="Fira Sans"/>
              </a:rPr>
              <a:t>Forgery prevention</a:t>
            </a:r>
            <a:endParaRPr sz="1100" dirty="0">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Privacy breaches mitigation</a:t>
            </a:r>
          </a:p>
        </p:txBody>
      </p:sp>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6008582" y="3116800"/>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Decentralization of medical records</a:t>
            </a:r>
          </a:p>
        </p:txBody>
      </p:sp>
      <p:sp>
        <p:nvSpPr>
          <p:cNvPr id="1548" name="Google Shape;1548;p18"/>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6008582" y="4114325"/>
            <a:ext cx="2412600" cy="456000"/>
          </a:xfrm>
          <a:prstGeom prst="rect">
            <a:avLst/>
          </a:prstGeom>
          <a:noFill/>
          <a:ln>
            <a:noFill/>
          </a:ln>
        </p:spPr>
        <p:txBody>
          <a:bodyPr spcFirstLastPara="1" wrap="square" lIns="91425" tIns="91425" rIns="91425" bIns="91425" anchor="t" anchorCtr="0">
            <a:noAutofit/>
          </a:bodyPr>
          <a:lstStyle/>
          <a:p>
            <a:r>
              <a:rPr lang="en-US" sz="1100" dirty="0">
                <a:latin typeface="Fira Sans"/>
                <a:ea typeface="Fira Sans"/>
                <a:cs typeface="Fira Sans"/>
                <a:sym typeface="Fira Sans"/>
              </a:rPr>
              <a:t>Data integrity </a:t>
            </a:r>
            <a:r>
              <a:rPr lang="en-US" sz="1100" dirty="0" err="1">
                <a:latin typeface="Fira Sans"/>
                <a:ea typeface="Fira Sans"/>
                <a:cs typeface="Fira Sans"/>
                <a:sym typeface="Fira Sans"/>
              </a:rPr>
              <a:t>ensurance</a:t>
            </a:r>
            <a:endParaRPr lang="en-US" sz="11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pic>
        <p:nvPicPr>
          <p:cNvPr id="8" name="Picture 7" descr="Shape&#10;&#10;Description automatically generated with low confidence">
            <a:extLst>
              <a:ext uri="{FF2B5EF4-FFF2-40B4-BE49-F238E27FC236}">
                <a16:creationId xmlns:a16="http://schemas.microsoft.com/office/drawing/2014/main" id="{E58161FD-9446-AB3C-D7BB-692047401C4A}"/>
              </a:ext>
            </a:extLst>
          </p:cNvPr>
          <p:cNvPicPr>
            <a:picLocks noChangeAspect="1"/>
          </p:cNvPicPr>
          <p:nvPr/>
        </p:nvPicPr>
        <p:blipFill>
          <a:blip r:embed="rId3"/>
          <a:stretch>
            <a:fillRect/>
          </a:stretch>
        </p:blipFill>
        <p:spPr>
          <a:xfrm>
            <a:off x="4742077" y="2791728"/>
            <a:ext cx="494417" cy="49441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8E719F71-606C-B1DE-B50D-159029108987}"/>
              </a:ext>
            </a:extLst>
          </p:cNvPr>
          <p:cNvPicPr>
            <a:picLocks noChangeAspect="1"/>
          </p:cNvPicPr>
          <p:nvPr/>
        </p:nvPicPr>
        <p:blipFill>
          <a:blip r:embed="rId4"/>
          <a:stretch>
            <a:fillRect/>
          </a:stretch>
        </p:blipFill>
        <p:spPr>
          <a:xfrm>
            <a:off x="3986565" y="999846"/>
            <a:ext cx="532475" cy="532475"/>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C07B8033-227C-8CF7-C1D5-F3A984F24FCF}"/>
              </a:ext>
            </a:extLst>
          </p:cNvPr>
          <p:cNvPicPr>
            <a:picLocks noChangeAspect="1"/>
          </p:cNvPicPr>
          <p:nvPr/>
        </p:nvPicPr>
        <p:blipFill>
          <a:blip r:embed="rId5"/>
          <a:stretch>
            <a:fillRect/>
          </a:stretch>
        </p:blipFill>
        <p:spPr>
          <a:xfrm>
            <a:off x="4740245" y="1790130"/>
            <a:ext cx="487830" cy="48783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118EE9F4-3044-18D1-83E8-278EBDCB271F}"/>
              </a:ext>
            </a:extLst>
          </p:cNvPr>
          <p:cNvPicPr>
            <a:picLocks noChangeAspect="1"/>
          </p:cNvPicPr>
          <p:nvPr/>
        </p:nvPicPr>
        <p:blipFill>
          <a:blip r:embed="rId6"/>
          <a:stretch>
            <a:fillRect/>
          </a:stretch>
        </p:blipFill>
        <p:spPr>
          <a:xfrm>
            <a:off x="4087805" y="3611150"/>
            <a:ext cx="516153" cy="516153"/>
          </a:xfrm>
          <a:prstGeom prst="rect">
            <a:avLst/>
          </a:prstGeom>
        </p:spPr>
      </p:pic>
      <p:sp>
        <p:nvSpPr>
          <p:cNvPr id="7" name="Google Shape;1541;p18">
            <a:extLst>
              <a:ext uri="{FF2B5EF4-FFF2-40B4-BE49-F238E27FC236}">
                <a16:creationId xmlns:a16="http://schemas.microsoft.com/office/drawing/2014/main" id="{20ABF194-E625-236E-ADBB-A438274FD007}"/>
              </a:ext>
            </a:extLst>
          </p:cNvPr>
          <p:cNvSpPr txBox="1"/>
          <p:nvPr/>
        </p:nvSpPr>
        <p:spPr>
          <a:xfrm>
            <a:off x="316078" y="1902426"/>
            <a:ext cx="2051526" cy="1227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Fira Sans Medium"/>
                <a:ea typeface="Fira Sans Medium"/>
                <a:cs typeface="Fira Sans Medium"/>
                <a:sym typeface="Fira Sans Medium"/>
              </a:rPr>
              <a:t>Contributions</a:t>
            </a:r>
            <a:endParaRPr lang="en-US" sz="16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5F7C596E-BEBD-7564-2A67-4FF1C6521D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4" name="Google Shape;1686;p20">
            <a:extLst>
              <a:ext uri="{FF2B5EF4-FFF2-40B4-BE49-F238E27FC236}">
                <a16:creationId xmlns:a16="http://schemas.microsoft.com/office/drawing/2014/main" id="{92EDC07B-4667-B4FA-92BE-C2C95A4CC960}"/>
              </a:ext>
            </a:extLst>
          </p:cNvPr>
          <p:cNvSpPr txBox="1"/>
          <p:nvPr/>
        </p:nvSpPr>
        <p:spPr>
          <a:xfrm>
            <a:off x="4783872" y="1800698"/>
            <a:ext cx="318893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dirty="0">
                <a:latin typeface="Fira Sans Medium"/>
                <a:ea typeface="Fira Sans Medium"/>
                <a:cs typeface="Fira Sans Medium"/>
                <a:sym typeface="Fira Sans Medium"/>
              </a:rPr>
              <a:t>Introduction</a:t>
            </a:r>
            <a:endParaRPr sz="4000" dirty="0">
              <a:latin typeface="Fira Sans Medium"/>
              <a:ea typeface="Fira Sans Medium"/>
              <a:cs typeface="Fira Sans Medium"/>
              <a:sym typeface="Fira Sans Medium"/>
            </a:endParaRPr>
          </a:p>
        </p:txBody>
      </p:sp>
      <p:sp>
        <p:nvSpPr>
          <p:cNvPr id="491" name="Slide Number Placeholder 490">
            <a:extLst>
              <a:ext uri="{FF2B5EF4-FFF2-40B4-BE49-F238E27FC236}">
                <a16:creationId xmlns:a16="http://schemas.microsoft.com/office/drawing/2014/main" id="{A7D4E587-C966-A19E-E085-0CEDC5A78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83219419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457185" y="1025890"/>
            <a:ext cx="8233620" cy="3710626"/>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4964349" y="4352592"/>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4889125" y="4352592"/>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5114774" y="4352592"/>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5189999" y="4352592"/>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5037974" y="435231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6" name="Google Shape;3766;p36"/>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Health Level 7</a:t>
            </a:r>
            <a:endParaRPr sz="2500" dirty="0">
              <a:latin typeface="Fira Sans Medium"/>
              <a:ea typeface="Fira Sans Medium"/>
              <a:cs typeface="Fira Sans Medium"/>
              <a:sym typeface="Fira Sans Medium"/>
            </a:endParaRPr>
          </a:p>
        </p:txBody>
      </p:sp>
      <p:sp>
        <p:nvSpPr>
          <p:cNvPr id="3767" name="Google Shape;3767;p36"/>
          <p:cNvSpPr txBox="1"/>
          <p:nvPr/>
        </p:nvSpPr>
        <p:spPr>
          <a:xfrm>
            <a:off x="622446" y="2800165"/>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Messaging</a:t>
            </a:r>
            <a:endParaRPr dirty="0">
              <a:latin typeface="Fira Sans Medium"/>
              <a:ea typeface="Fira Sans Medium"/>
              <a:cs typeface="Fira Sans Medium"/>
              <a:sym typeface="Fira Sans Medium"/>
            </a:endParaRPr>
          </a:p>
        </p:txBody>
      </p:sp>
      <p:sp>
        <p:nvSpPr>
          <p:cNvPr id="3768" name="Google Shape;3768;p36"/>
          <p:cNvSpPr txBox="1"/>
          <p:nvPr/>
        </p:nvSpPr>
        <p:spPr>
          <a:xfrm>
            <a:off x="621775" y="3157615"/>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Support the designated HL7 message format, such as HL7 v2.x or HL7 FHIR</a:t>
            </a:r>
            <a:endParaRPr sz="1000" dirty="0">
              <a:sym typeface="Fira Sans"/>
            </a:endParaRPr>
          </a:p>
        </p:txBody>
      </p:sp>
      <p:sp>
        <p:nvSpPr>
          <p:cNvPr id="3769" name="Google Shape;3769;p36"/>
          <p:cNvSpPr txBox="1"/>
          <p:nvPr/>
        </p:nvSpPr>
        <p:spPr>
          <a:xfrm>
            <a:off x="2215800" y="3339263"/>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Mapping</a:t>
            </a:r>
            <a:endParaRPr dirty="0">
              <a:latin typeface="Fira Sans Medium"/>
              <a:ea typeface="Fira Sans Medium"/>
              <a:cs typeface="Fira Sans Medium"/>
              <a:sym typeface="Fira Sans Medium"/>
            </a:endParaRPr>
          </a:p>
        </p:txBody>
      </p:sp>
      <p:sp>
        <p:nvSpPr>
          <p:cNvPr id="3770" name="Google Shape;3770;p36"/>
          <p:cNvSpPr txBox="1"/>
          <p:nvPr/>
        </p:nvSpPr>
        <p:spPr>
          <a:xfrm>
            <a:off x="2215800" y="3599963"/>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Provide mechanisms for mapping and transforming data</a:t>
            </a:r>
            <a:endParaRPr dirty="0">
              <a:sym typeface="Fira Sans"/>
            </a:endParaRPr>
          </a:p>
        </p:txBody>
      </p:sp>
      <p:sp>
        <p:nvSpPr>
          <p:cNvPr id="3771" name="Google Shape;3771;p36"/>
          <p:cNvSpPr txBox="1"/>
          <p:nvPr/>
        </p:nvSpPr>
        <p:spPr>
          <a:xfrm>
            <a:off x="5502425" y="3339263"/>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Protocols</a:t>
            </a:r>
            <a:endParaRPr dirty="0">
              <a:latin typeface="Fira Sans Medium"/>
              <a:ea typeface="Fira Sans Medium"/>
              <a:cs typeface="Fira Sans Medium"/>
              <a:sym typeface="Fira Sans Medium"/>
            </a:endParaRPr>
          </a:p>
        </p:txBody>
      </p:sp>
      <p:sp>
        <p:nvSpPr>
          <p:cNvPr id="3772" name="Google Shape;3772;p36"/>
          <p:cNvSpPr txBox="1"/>
          <p:nvPr/>
        </p:nvSpPr>
        <p:spPr>
          <a:xfrm>
            <a:off x="5513053" y="3617742"/>
            <a:ext cx="1402800" cy="8120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Support the communication protocols specified by HL7, such as TCP/IP, or HTTP</a:t>
            </a:r>
            <a:endParaRPr dirty="0">
              <a:sym typeface="Fira Sans"/>
            </a:endParaRPr>
          </a:p>
        </p:txBody>
      </p:sp>
      <p:sp>
        <p:nvSpPr>
          <p:cNvPr id="3773" name="Google Shape;3773;p36"/>
          <p:cNvSpPr txBox="1"/>
          <p:nvPr/>
        </p:nvSpPr>
        <p:spPr>
          <a:xfrm>
            <a:off x="7119425" y="2939950"/>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Code Systems</a:t>
            </a:r>
            <a:endParaRPr dirty="0">
              <a:latin typeface="Fira Sans Medium"/>
              <a:ea typeface="Fira Sans Medium"/>
              <a:cs typeface="Fira Sans Medium"/>
              <a:sym typeface="Fira Sans Medium"/>
            </a:endParaRPr>
          </a:p>
        </p:txBody>
      </p:sp>
      <p:sp>
        <p:nvSpPr>
          <p:cNvPr id="3774" name="Google Shape;3774;p36"/>
          <p:cNvSpPr txBox="1"/>
          <p:nvPr/>
        </p:nvSpPr>
        <p:spPr>
          <a:xfrm>
            <a:off x="7140912" y="3230763"/>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Use of specific vocabulary and code systems, such as SNOMED CT</a:t>
            </a:r>
            <a:endParaRPr dirty="0">
              <a:sym typeface="Fira Sans"/>
            </a:endParaRPr>
          </a:p>
        </p:txBody>
      </p:sp>
      <p:sp>
        <p:nvSpPr>
          <p:cNvPr id="2" name="Google Shape;3354;p36">
            <a:extLst>
              <a:ext uri="{FF2B5EF4-FFF2-40B4-BE49-F238E27FC236}">
                <a16:creationId xmlns:a16="http://schemas.microsoft.com/office/drawing/2014/main" id="{E529DC6F-B72B-6EAE-B025-2A0B9D4B0F99}"/>
              </a:ext>
            </a:extLst>
          </p:cNvPr>
          <p:cNvSpPr/>
          <p:nvPr/>
        </p:nvSpPr>
        <p:spPr>
          <a:xfrm>
            <a:off x="3865431" y="1129220"/>
            <a:ext cx="1421163" cy="2430001"/>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770;p36">
            <a:extLst>
              <a:ext uri="{FF2B5EF4-FFF2-40B4-BE49-F238E27FC236}">
                <a16:creationId xmlns:a16="http://schemas.microsoft.com/office/drawing/2014/main" id="{24B8DACB-9351-2CAC-5107-E99B84FA8E22}"/>
              </a:ext>
            </a:extLst>
          </p:cNvPr>
          <p:cNvSpPr txBox="1"/>
          <p:nvPr/>
        </p:nvSpPr>
        <p:spPr>
          <a:xfrm>
            <a:off x="3855791" y="1771694"/>
            <a:ext cx="1402800" cy="1847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Internationally recognized set of specifications and guidelines for the electronic exchange and sharing of health-related information</a:t>
            </a:r>
            <a:endParaRPr sz="1000" dirty="0">
              <a:sym typeface="Fira Sans"/>
            </a:endParaRPr>
          </a:p>
        </p:txBody>
      </p:sp>
      <p:sp>
        <p:nvSpPr>
          <p:cNvPr id="9" name="Google Shape;3769;p36">
            <a:extLst>
              <a:ext uri="{FF2B5EF4-FFF2-40B4-BE49-F238E27FC236}">
                <a16:creationId xmlns:a16="http://schemas.microsoft.com/office/drawing/2014/main" id="{DB086AB0-7413-0406-A6D4-5001A148511A}"/>
              </a:ext>
            </a:extLst>
          </p:cNvPr>
          <p:cNvSpPr txBox="1"/>
          <p:nvPr/>
        </p:nvSpPr>
        <p:spPr>
          <a:xfrm>
            <a:off x="3952265" y="1497991"/>
            <a:ext cx="1207781" cy="3390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HL7 Standard</a:t>
            </a:r>
            <a:endParaRPr dirty="0">
              <a:latin typeface="Fira Sans Medium"/>
              <a:ea typeface="Fira Sans Medium"/>
              <a:cs typeface="Fira Sans Medium"/>
              <a:sym typeface="Fira Sans Medium"/>
            </a:endParaRPr>
          </a:p>
        </p:txBody>
      </p:sp>
      <p:sp>
        <p:nvSpPr>
          <p:cNvPr id="3" name="Slide Number Placeholder 2">
            <a:extLst>
              <a:ext uri="{FF2B5EF4-FFF2-40B4-BE49-F238E27FC236}">
                <a16:creationId xmlns:a16="http://schemas.microsoft.com/office/drawing/2014/main" id="{E7961C68-C067-3C15-6DA2-5C729B942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4" name="Google Shape;1686;p20">
            <a:extLst>
              <a:ext uri="{FF2B5EF4-FFF2-40B4-BE49-F238E27FC236}">
                <a16:creationId xmlns:a16="http://schemas.microsoft.com/office/drawing/2014/main" id="{DB04D417-7126-29A9-65E3-76D096D862B3}"/>
              </a:ext>
            </a:extLst>
          </p:cNvPr>
          <p:cNvSpPr txBox="1"/>
          <p:nvPr/>
        </p:nvSpPr>
        <p:spPr>
          <a:xfrm>
            <a:off x="4069081" y="1782269"/>
            <a:ext cx="4864608" cy="6800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dirty="0">
                <a:latin typeface="Fira Sans Medium"/>
                <a:ea typeface="Fira Sans Medium"/>
                <a:cs typeface="Fira Sans Medium"/>
                <a:sym typeface="Fira Sans Medium"/>
              </a:rPr>
              <a:t>Performance Evaluation</a:t>
            </a:r>
            <a:endParaRPr sz="4000" dirty="0">
              <a:latin typeface="Fira Sans Medium"/>
              <a:ea typeface="Fira Sans Medium"/>
              <a:cs typeface="Fira Sans Medium"/>
              <a:sym typeface="Fira Sans Medium"/>
            </a:endParaRPr>
          </a:p>
        </p:txBody>
      </p:sp>
      <p:sp>
        <p:nvSpPr>
          <p:cNvPr id="491" name="Slide Number Placeholder 490">
            <a:extLst>
              <a:ext uri="{FF2B5EF4-FFF2-40B4-BE49-F238E27FC236}">
                <a16:creationId xmlns:a16="http://schemas.microsoft.com/office/drawing/2014/main" id="{72D5B746-4BA3-334F-7D6F-FBF514E202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73701088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848;p23">
            <a:extLst>
              <a:ext uri="{FF2B5EF4-FFF2-40B4-BE49-F238E27FC236}">
                <a16:creationId xmlns:a16="http://schemas.microsoft.com/office/drawing/2014/main" id="{7B34542F-C71D-9C09-05D1-840E0C9B6555}"/>
              </a:ext>
            </a:extLst>
          </p:cNvPr>
          <p:cNvGrpSpPr/>
          <p:nvPr/>
        </p:nvGrpSpPr>
        <p:grpSpPr>
          <a:xfrm>
            <a:off x="5110844" y="2617388"/>
            <a:ext cx="3661281" cy="2220861"/>
            <a:chOff x="2553878" y="2422103"/>
            <a:chExt cx="4038381" cy="2311927"/>
          </a:xfrm>
        </p:grpSpPr>
        <p:sp>
          <p:nvSpPr>
            <p:cNvPr id="3" name="Google Shape;1849;p23">
              <a:extLst>
                <a:ext uri="{FF2B5EF4-FFF2-40B4-BE49-F238E27FC236}">
                  <a16:creationId xmlns:a16="http://schemas.microsoft.com/office/drawing/2014/main" id="{EEB95FCB-18BC-DDB1-BA54-D669B50FFABF}"/>
                </a:ext>
              </a:extLst>
            </p:cNvPr>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850;p23">
              <a:extLst>
                <a:ext uri="{FF2B5EF4-FFF2-40B4-BE49-F238E27FC236}">
                  <a16:creationId xmlns:a16="http://schemas.microsoft.com/office/drawing/2014/main" id="{37194455-2382-16D3-0BE7-9149CA4ED184}"/>
                </a:ext>
              </a:extLst>
            </p:cNvPr>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51;p23">
              <a:extLst>
                <a:ext uri="{FF2B5EF4-FFF2-40B4-BE49-F238E27FC236}">
                  <a16:creationId xmlns:a16="http://schemas.microsoft.com/office/drawing/2014/main" id="{0B6E614F-A7BC-40D1-1C14-19E1063B113F}"/>
                </a:ext>
              </a:extLst>
            </p:cNvPr>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52;p23">
              <a:extLst>
                <a:ext uri="{FF2B5EF4-FFF2-40B4-BE49-F238E27FC236}">
                  <a16:creationId xmlns:a16="http://schemas.microsoft.com/office/drawing/2014/main" id="{06B44E2F-2487-FF31-FF9A-50C8E13E95B1}"/>
                </a:ext>
              </a:extLst>
            </p:cNvPr>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53;p23">
              <a:extLst>
                <a:ext uri="{FF2B5EF4-FFF2-40B4-BE49-F238E27FC236}">
                  <a16:creationId xmlns:a16="http://schemas.microsoft.com/office/drawing/2014/main" id="{0C5E98BB-03D3-0A60-4A3D-B370064B1618}"/>
                </a:ext>
              </a:extLst>
            </p:cNvPr>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54;p23">
              <a:extLst>
                <a:ext uri="{FF2B5EF4-FFF2-40B4-BE49-F238E27FC236}">
                  <a16:creationId xmlns:a16="http://schemas.microsoft.com/office/drawing/2014/main" id="{D6C599ED-F321-09A1-58E3-E1403DFD39AD}"/>
                </a:ext>
              </a:extLst>
            </p:cNvPr>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855;p23">
              <a:extLst>
                <a:ext uri="{FF2B5EF4-FFF2-40B4-BE49-F238E27FC236}">
                  <a16:creationId xmlns:a16="http://schemas.microsoft.com/office/drawing/2014/main" id="{775433C3-A117-7852-38A7-658BF8659577}"/>
                </a:ext>
              </a:extLst>
            </p:cNvPr>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56;p23">
              <a:extLst>
                <a:ext uri="{FF2B5EF4-FFF2-40B4-BE49-F238E27FC236}">
                  <a16:creationId xmlns:a16="http://schemas.microsoft.com/office/drawing/2014/main" id="{6F9AB5E7-74F8-CBA2-FFC3-4F7A821C348C}"/>
                </a:ext>
              </a:extLst>
            </p:cNvPr>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857;p23">
              <a:extLst>
                <a:ext uri="{FF2B5EF4-FFF2-40B4-BE49-F238E27FC236}">
                  <a16:creationId xmlns:a16="http://schemas.microsoft.com/office/drawing/2014/main" id="{9292C106-F2AE-B3B5-F86F-14FFD3B1FE7F}"/>
                </a:ext>
              </a:extLst>
            </p:cNvPr>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58;p23">
              <a:extLst>
                <a:ext uri="{FF2B5EF4-FFF2-40B4-BE49-F238E27FC236}">
                  <a16:creationId xmlns:a16="http://schemas.microsoft.com/office/drawing/2014/main" id="{D0833AE9-EB81-8C7D-D2A1-D055B764065A}"/>
                </a:ext>
              </a:extLst>
            </p:cNvPr>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59;p23">
              <a:extLst>
                <a:ext uri="{FF2B5EF4-FFF2-40B4-BE49-F238E27FC236}">
                  <a16:creationId xmlns:a16="http://schemas.microsoft.com/office/drawing/2014/main" id="{C58F1B1C-A03E-99A0-4A72-8B101EB4F533}"/>
                </a:ext>
              </a:extLst>
            </p:cNvPr>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60;p23">
              <a:extLst>
                <a:ext uri="{FF2B5EF4-FFF2-40B4-BE49-F238E27FC236}">
                  <a16:creationId xmlns:a16="http://schemas.microsoft.com/office/drawing/2014/main" id="{CD836FB0-0ACD-1C3D-2F73-5CDF432022F6}"/>
                </a:ext>
              </a:extLst>
            </p:cNvPr>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61;p23">
              <a:extLst>
                <a:ext uri="{FF2B5EF4-FFF2-40B4-BE49-F238E27FC236}">
                  <a16:creationId xmlns:a16="http://schemas.microsoft.com/office/drawing/2014/main" id="{3643F340-0427-7327-A93E-DE4587E549C5}"/>
                </a:ext>
              </a:extLst>
            </p:cNvPr>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62;p23">
              <a:extLst>
                <a:ext uri="{FF2B5EF4-FFF2-40B4-BE49-F238E27FC236}">
                  <a16:creationId xmlns:a16="http://schemas.microsoft.com/office/drawing/2014/main" id="{EA0A403F-F20B-55B6-6984-7BA6367CB07F}"/>
                </a:ext>
              </a:extLst>
            </p:cNvPr>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63;p23">
              <a:extLst>
                <a:ext uri="{FF2B5EF4-FFF2-40B4-BE49-F238E27FC236}">
                  <a16:creationId xmlns:a16="http://schemas.microsoft.com/office/drawing/2014/main" id="{F4F59596-06E8-5B0E-AF57-FB2363986A1D}"/>
                </a:ext>
              </a:extLst>
            </p:cNvPr>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64;p23">
              <a:extLst>
                <a:ext uri="{FF2B5EF4-FFF2-40B4-BE49-F238E27FC236}">
                  <a16:creationId xmlns:a16="http://schemas.microsoft.com/office/drawing/2014/main" id="{00331CD2-A986-8254-EC49-3230ADACDA71}"/>
                </a:ext>
              </a:extLst>
            </p:cNvPr>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65;p23">
              <a:extLst>
                <a:ext uri="{FF2B5EF4-FFF2-40B4-BE49-F238E27FC236}">
                  <a16:creationId xmlns:a16="http://schemas.microsoft.com/office/drawing/2014/main" id="{0B044469-54C6-3FCE-2023-DFFAD6F3282A}"/>
                </a:ext>
              </a:extLst>
            </p:cNvPr>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66;p23">
              <a:extLst>
                <a:ext uri="{FF2B5EF4-FFF2-40B4-BE49-F238E27FC236}">
                  <a16:creationId xmlns:a16="http://schemas.microsoft.com/office/drawing/2014/main" id="{88C46B1F-38E3-C653-B1DA-FD8FC9E0D5A7}"/>
                </a:ext>
              </a:extLst>
            </p:cNvPr>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67;p23">
              <a:extLst>
                <a:ext uri="{FF2B5EF4-FFF2-40B4-BE49-F238E27FC236}">
                  <a16:creationId xmlns:a16="http://schemas.microsoft.com/office/drawing/2014/main" id="{ED0E33F6-555B-7614-4D29-2D0C8DFC1B01}"/>
                </a:ext>
              </a:extLst>
            </p:cNvPr>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68;p23">
              <a:extLst>
                <a:ext uri="{FF2B5EF4-FFF2-40B4-BE49-F238E27FC236}">
                  <a16:creationId xmlns:a16="http://schemas.microsoft.com/office/drawing/2014/main" id="{36E95108-1837-F93A-839F-87CF0D25904D}"/>
                </a:ext>
              </a:extLst>
            </p:cNvPr>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69;p23">
              <a:extLst>
                <a:ext uri="{FF2B5EF4-FFF2-40B4-BE49-F238E27FC236}">
                  <a16:creationId xmlns:a16="http://schemas.microsoft.com/office/drawing/2014/main" id="{D8330057-8566-118F-57B5-69D86B1ED18E}"/>
                </a:ext>
              </a:extLst>
            </p:cNvPr>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70;p23">
              <a:extLst>
                <a:ext uri="{FF2B5EF4-FFF2-40B4-BE49-F238E27FC236}">
                  <a16:creationId xmlns:a16="http://schemas.microsoft.com/office/drawing/2014/main" id="{B0233DB3-F1E3-3911-A9FD-B95EF4699337}"/>
                </a:ext>
              </a:extLst>
            </p:cNvPr>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71;p23">
              <a:extLst>
                <a:ext uri="{FF2B5EF4-FFF2-40B4-BE49-F238E27FC236}">
                  <a16:creationId xmlns:a16="http://schemas.microsoft.com/office/drawing/2014/main" id="{EA569F18-9810-AB38-C753-2BA666FF8DFF}"/>
                </a:ext>
              </a:extLst>
            </p:cNvPr>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72;p23">
              <a:extLst>
                <a:ext uri="{FF2B5EF4-FFF2-40B4-BE49-F238E27FC236}">
                  <a16:creationId xmlns:a16="http://schemas.microsoft.com/office/drawing/2014/main" id="{7167C685-42C4-BEA7-11EF-73ADC2594D3B}"/>
                </a:ext>
              </a:extLst>
            </p:cNvPr>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73;p23">
              <a:extLst>
                <a:ext uri="{FF2B5EF4-FFF2-40B4-BE49-F238E27FC236}">
                  <a16:creationId xmlns:a16="http://schemas.microsoft.com/office/drawing/2014/main" id="{20242375-B937-0F32-AFD2-09D394D98B99}"/>
                </a:ext>
              </a:extLst>
            </p:cNvPr>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74;p23">
              <a:extLst>
                <a:ext uri="{FF2B5EF4-FFF2-40B4-BE49-F238E27FC236}">
                  <a16:creationId xmlns:a16="http://schemas.microsoft.com/office/drawing/2014/main" id="{E5CE4B3A-9CF5-C531-FD1F-A1D9EB762D22}"/>
                </a:ext>
              </a:extLst>
            </p:cNvPr>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75;p23">
              <a:extLst>
                <a:ext uri="{FF2B5EF4-FFF2-40B4-BE49-F238E27FC236}">
                  <a16:creationId xmlns:a16="http://schemas.microsoft.com/office/drawing/2014/main" id="{B911BE81-8F66-BA61-451E-BE440F91ABCD}"/>
                </a:ext>
              </a:extLst>
            </p:cNvPr>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76;p23">
              <a:extLst>
                <a:ext uri="{FF2B5EF4-FFF2-40B4-BE49-F238E27FC236}">
                  <a16:creationId xmlns:a16="http://schemas.microsoft.com/office/drawing/2014/main" id="{09D27D05-3919-23F6-11E6-D37A07D30B73}"/>
                </a:ext>
              </a:extLst>
            </p:cNvPr>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77;p23">
              <a:extLst>
                <a:ext uri="{FF2B5EF4-FFF2-40B4-BE49-F238E27FC236}">
                  <a16:creationId xmlns:a16="http://schemas.microsoft.com/office/drawing/2014/main" id="{7D5AAB34-E0A7-E9E9-F150-1C2FC69E365D}"/>
                </a:ext>
              </a:extLst>
            </p:cNvPr>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78;p23">
              <a:extLst>
                <a:ext uri="{FF2B5EF4-FFF2-40B4-BE49-F238E27FC236}">
                  <a16:creationId xmlns:a16="http://schemas.microsoft.com/office/drawing/2014/main" id="{7A3D2115-84D4-734B-BE89-FF49249CD3BC}"/>
                </a:ext>
              </a:extLst>
            </p:cNvPr>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79;p23">
              <a:extLst>
                <a:ext uri="{FF2B5EF4-FFF2-40B4-BE49-F238E27FC236}">
                  <a16:creationId xmlns:a16="http://schemas.microsoft.com/office/drawing/2014/main" id="{2E51421E-D3B9-B65A-704B-D0A0DA01A66C}"/>
                </a:ext>
              </a:extLst>
            </p:cNvPr>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80;p23">
              <a:extLst>
                <a:ext uri="{FF2B5EF4-FFF2-40B4-BE49-F238E27FC236}">
                  <a16:creationId xmlns:a16="http://schemas.microsoft.com/office/drawing/2014/main" id="{ACCEE610-DE07-7EE2-3B88-DF318C959125}"/>
                </a:ext>
              </a:extLst>
            </p:cNvPr>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81;p23">
              <a:extLst>
                <a:ext uri="{FF2B5EF4-FFF2-40B4-BE49-F238E27FC236}">
                  <a16:creationId xmlns:a16="http://schemas.microsoft.com/office/drawing/2014/main" id="{49FAC47D-83D6-98B6-E8F2-1C77DC71B6C5}"/>
                </a:ext>
              </a:extLst>
            </p:cNvPr>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82;p23">
              <a:extLst>
                <a:ext uri="{FF2B5EF4-FFF2-40B4-BE49-F238E27FC236}">
                  <a16:creationId xmlns:a16="http://schemas.microsoft.com/office/drawing/2014/main" id="{37176393-82EB-0BF4-D703-2402040516A4}"/>
                </a:ext>
              </a:extLst>
            </p:cNvPr>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883;p23">
              <a:extLst>
                <a:ext uri="{FF2B5EF4-FFF2-40B4-BE49-F238E27FC236}">
                  <a16:creationId xmlns:a16="http://schemas.microsoft.com/office/drawing/2014/main" id="{AD2AA21B-7711-E207-1609-58B88B8842EA}"/>
                </a:ext>
              </a:extLst>
            </p:cNvPr>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84;p23">
              <a:extLst>
                <a:ext uri="{FF2B5EF4-FFF2-40B4-BE49-F238E27FC236}">
                  <a16:creationId xmlns:a16="http://schemas.microsoft.com/office/drawing/2014/main" id="{BDE46F2D-2F21-0C14-D1FD-4CD229B23562}"/>
                </a:ext>
              </a:extLst>
            </p:cNvPr>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885;p23">
              <a:extLst>
                <a:ext uri="{FF2B5EF4-FFF2-40B4-BE49-F238E27FC236}">
                  <a16:creationId xmlns:a16="http://schemas.microsoft.com/office/drawing/2014/main" id="{E34F563B-2E17-7FB6-3610-D47727DE5AF2}"/>
                </a:ext>
              </a:extLst>
            </p:cNvPr>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86;p23">
              <a:extLst>
                <a:ext uri="{FF2B5EF4-FFF2-40B4-BE49-F238E27FC236}">
                  <a16:creationId xmlns:a16="http://schemas.microsoft.com/office/drawing/2014/main" id="{53C4170D-DF5F-2720-42F9-1721D3ABCB3C}"/>
                </a:ext>
              </a:extLst>
            </p:cNvPr>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887;p23">
              <a:extLst>
                <a:ext uri="{FF2B5EF4-FFF2-40B4-BE49-F238E27FC236}">
                  <a16:creationId xmlns:a16="http://schemas.microsoft.com/office/drawing/2014/main" id="{7F1828E0-2426-3E0B-BC83-1DBCF39F67EF}"/>
                </a:ext>
              </a:extLst>
            </p:cNvPr>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88;p23">
              <a:extLst>
                <a:ext uri="{FF2B5EF4-FFF2-40B4-BE49-F238E27FC236}">
                  <a16:creationId xmlns:a16="http://schemas.microsoft.com/office/drawing/2014/main" id="{29981E6A-6611-69BE-3B38-98753A6C4842}"/>
                </a:ext>
              </a:extLst>
            </p:cNvPr>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89;p23">
              <a:extLst>
                <a:ext uri="{FF2B5EF4-FFF2-40B4-BE49-F238E27FC236}">
                  <a16:creationId xmlns:a16="http://schemas.microsoft.com/office/drawing/2014/main" id="{BE1798C7-83D6-DB03-0379-0B58A3DE8412}"/>
                </a:ext>
              </a:extLst>
            </p:cNvPr>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90;p23">
              <a:extLst>
                <a:ext uri="{FF2B5EF4-FFF2-40B4-BE49-F238E27FC236}">
                  <a16:creationId xmlns:a16="http://schemas.microsoft.com/office/drawing/2014/main" id="{7A67DB87-F2C0-EA79-068B-62ADAF06A8C7}"/>
                </a:ext>
              </a:extLst>
            </p:cNvPr>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91;p23">
              <a:extLst>
                <a:ext uri="{FF2B5EF4-FFF2-40B4-BE49-F238E27FC236}">
                  <a16:creationId xmlns:a16="http://schemas.microsoft.com/office/drawing/2014/main" id="{3A1FE58B-F8BA-8632-C727-6A5DDA4C78A0}"/>
                </a:ext>
              </a:extLst>
            </p:cNvPr>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92;p23">
              <a:extLst>
                <a:ext uri="{FF2B5EF4-FFF2-40B4-BE49-F238E27FC236}">
                  <a16:creationId xmlns:a16="http://schemas.microsoft.com/office/drawing/2014/main" id="{C19315F5-21CB-B459-3F97-60A846A5D107}"/>
                </a:ext>
              </a:extLst>
            </p:cNvPr>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93;p23">
              <a:extLst>
                <a:ext uri="{FF2B5EF4-FFF2-40B4-BE49-F238E27FC236}">
                  <a16:creationId xmlns:a16="http://schemas.microsoft.com/office/drawing/2014/main" id="{601A32FE-FF7F-E04B-61D4-629E80289BD2}"/>
                </a:ext>
              </a:extLst>
            </p:cNvPr>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94;p23">
              <a:extLst>
                <a:ext uri="{FF2B5EF4-FFF2-40B4-BE49-F238E27FC236}">
                  <a16:creationId xmlns:a16="http://schemas.microsoft.com/office/drawing/2014/main" id="{782F9D20-35C3-583B-63F5-EA0E6B70DC87}"/>
                </a:ext>
              </a:extLst>
            </p:cNvPr>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95;p23">
              <a:extLst>
                <a:ext uri="{FF2B5EF4-FFF2-40B4-BE49-F238E27FC236}">
                  <a16:creationId xmlns:a16="http://schemas.microsoft.com/office/drawing/2014/main" id="{93D6B6ED-4613-D239-6880-7787AB6BB7DA}"/>
                </a:ext>
              </a:extLst>
            </p:cNvPr>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96;p23">
              <a:extLst>
                <a:ext uri="{FF2B5EF4-FFF2-40B4-BE49-F238E27FC236}">
                  <a16:creationId xmlns:a16="http://schemas.microsoft.com/office/drawing/2014/main" id="{DBB8E786-C1B5-7FCB-2789-92E904566738}"/>
                </a:ext>
              </a:extLst>
            </p:cNvPr>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97;p23">
              <a:extLst>
                <a:ext uri="{FF2B5EF4-FFF2-40B4-BE49-F238E27FC236}">
                  <a16:creationId xmlns:a16="http://schemas.microsoft.com/office/drawing/2014/main" id="{DA91F608-3A9E-0DBD-DE8A-3F63BD29D3E1}"/>
                </a:ext>
              </a:extLst>
            </p:cNvPr>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98;p23">
              <a:extLst>
                <a:ext uri="{FF2B5EF4-FFF2-40B4-BE49-F238E27FC236}">
                  <a16:creationId xmlns:a16="http://schemas.microsoft.com/office/drawing/2014/main" id="{0C7F4B01-B0CB-E3F3-AD4C-E62F5BCFF73A}"/>
                </a:ext>
              </a:extLst>
            </p:cNvPr>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99;p23">
              <a:extLst>
                <a:ext uri="{FF2B5EF4-FFF2-40B4-BE49-F238E27FC236}">
                  <a16:creationId xmlns:a16="http://schemas.microsoft.com/office/drawing/2014/main" id="{EC6CB531-6CE1-DB15-D61E-207F97FE327E}"/>
                </a:ext>
              </a:extLst>
            </p:cNvPr>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900;p23">
              <a:extLst>
                <a:ext uri="{FF2B5EF4-FFF2-40B4-BE49-F238E27FC236}">
                  <a16:creationId xmlns:a16="http://schemas.microsoft.com/office/drawing/2014/main" id="{ACA76CFE-040E-DC8A-1DAC-D4D689C18616}"/>
                </a:ext>
              </a:extLst>
            </p:cNvPr>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901;p23">
              <a:extLst>
                <a:ext uri="{FF2B5EF4-FFF2-40B4-BE49-F238E27FC236}">
                  <a16:creationId xmlns:a16="http://schemas.microsoft.com/office/drawing/2014/main" id="{0D14C9D9-AA4C-6B8D-38D3-C4D790F2C307}"/>
                </a:ext>
              </a:extLst>
            </p:cNvPr>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902;p23">
              <a:extLst>
                <a:ext uri="{FF2B5EF4-FFF2-40B4-BE49-F238E27FC236}">
                  <a16:creationId xmlns:a16="http://schemas.microsoft.com/office/drawing/2014/main" id="{9D569AE4-06A6-049D-D697-220AFED3CA45}"/>
                </a:ext>
              </a:extLst>
            </p:cNvPr>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903;p23">
              <a:extLst>
                <a:ext uri="{FF2B5EF4-FFF2-40B4-BE49-F238E27FC236}">
                  <a16:creationId xmlns:a16="http://schemas.microsoft.com/office/drawing/2014/main" id="{51042858-6BA8-5002-312E-72713FA8D900}"/>
                </a:ext>
              </a:extLst>
            </p:cNvPr>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904;p23">
              <a:extLst>
                <a:ext uri="{FF2B5EF4-FFF2-40B4-BE49-F238E27FC236}">
                  <a16:creationId xmlns:a16="http://schemas.microsoft.com/office/drawing/2014/main" id="{5BE93AC0-5F95-9465-F99F-ACE0A19677B0}"/>
                </a:ext>
              </a:extLst>
            </p:cNvPr>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905;p23">
              <a:extLst>
                <a:ext uri="{FF2B5EF4-FFF2-40B4-BE49-F238E27FC236}">
                  <a16:creationId xmlns:a16="http://schemas.microsoft.com/office/drawing/2014/main" id="{5CBA4E62-93F0-02E6-C8AA-6B4DAC5EE502}"/>
                </a:ext>
              </a:extLst>
            </p:cNvPr>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906;p23">
              <a:extLst>
                <a:ext uri="{FF2B5EF4-FFF2-40B4-BE49-F238E27FC236}">
                  <a16:creationId xmlns:a16="http://schemas.microsoft.com/office/drawing/2014/main" id="{600DEB57-CD3C-DB9C-32CB-9C3246132B01}"/>
                </a:ext>
              </a:extLst>
            </p:cNvPr>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907;p23">
              <a:extLst>
                <a:ext uri="{FF2B5EF4-FFF2-40B4-BE49-F238E27FC236}">
                  <a16:creationId xmlns:a16="http://schemas.microsoft.com/office/drawing/2014/main" id="{08F20BCF-B481-16A6-31C6-F03EE13ADF8C}"/>
                </a:ext>
              </a:extLst>
            </p:cNvPr>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908;p23">
              <a:extLst>
                <a:ext uri="{FF2B5EF4-FFF2-40B4-BE49-F238E27FC236}">
                  <a16:creationId xmlns:a16="http://schemas.microsoft.com/office/drawing/2014/main" id="{DF883BE6-58C9-283F-BE22-87C59A60F720}"/>
                </a:ext>
              </a:extLst>
            </p:cNvPr>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909;p23">
              <a:extLst>
                <a:ext uri="{FF2B5EF4-FFF2-40B4-BE49-F238E27FC236}">
                  <a16:creationId xmlns:a16="http://schemas.microsoft.com/office/drawing/2014/main" id="{504A8391-A783-0BD9-6BCB-A46D7AB2E48A}"/>
                </a:ext>
              </a:extLst>
            </p:cNvPr>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910;p23">
              <a:extLst>
                <a:ext uri="{FF2B5EF4-FFF2-40B4-BE49-F238E27FC236}">
                  <a16:creationId xmlns:a16="http://schemas.microsoft.com/office/drawing/2014/main" id="{467C05DE-A0BB-CCF7-18DA-E6D943B36F81}"/>
                </a:ext>
              </a:extLst>
            </p:cNvPr>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911;p23">
              <a:extLst>
                <a:ext uri="{FF2B5EF4-FFF2-40B4-BE49-F238E27FC236}">
                  <a16:creationId xmlns:a16="http://schemas.microsoft.com/office/drawing/2014/main" id="{D5D72B99-A961-238C-0D44-43F8E0C787BB}"/>
                </a:ext>
              </a:extLst>
            </p:cNvPr>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12;p23">
              <a:extLst>
                <a:ext uri="{FF2B5EF4-FFF2-40B4-BE49-F238E27FC236}">
                  <a16:creationId xmlns:a16="http://schemas.microsoft.com/office/drawing/2014/main" id="{C6567C92-DC6B-861C-BD10-A865BB82333B}"/>
                </a:ext>
              </a:extLst>
            </p:cNvPr>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913;p23">
              <a:extLst>
                <a:ext uri="{FF2B5EF4-FFF2-40B4-BE49-F238E27FC236}">
                  <a16:creationId xmlns:a16="http://schemas.microsoft.com/office/drawing/2014/main" id="{FFEE2ED8-42BB-E02E-9DF7-F0B3A81DBFA6}"/>
                </a:ext>
              </a:extLst>
            </p:cNvPr>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914;p23">
              <a:extLst>
                <a:ext uri="{FF2B5EF4-FFF2-40B4-BE49-F238E27FC236}">
                  <a16:creationId xmlns:a16="http://schemas.microsoft.com/office/drawing/2014/main" id="{425AA43B-B843-E042-1B4E-6ABF1A4DF3BE}"/>
                </a:ext>
              </a:extLst>
            </p:cNvPr>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915;p23">
              <a:extLst>
                <a:ext uri="{FF2B5EF4-FFF2-40B4-BE49-F238E27FC236}">
                  <a16:creationId xmlns:a16="http://schemas.microsoft.com/office/drawing/2014/main" id="{032C3187-0883-B316-E33C-A2C5DEC8B7F3}"/>
                </a:ext>
              </a:extLst>
            </p:cNvPr>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916;p23">
              <a:extLst>
                <a:ext uri="{FF2B5EF4-FFF2-40B4-BE49-F238E27FC236}">
                  <a16:creationId xmlns:a16="http://schemas.microsoft.com/office/drawing/2014/main" id="{36224CEE-4BC4-1A17-C918-4760DDBCDDF0}"/>
                </a:ext>
              </a:extLst>
            </p:cNvPr>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917;p23">
              <a:extLst>
                <a:ext uri="{FF2B5EF4-FFF2-40B4-BE49-F238E27FC236}">
                  <a16:creationId xmlns:a16="http://schemas.microsoft.com/office/drawing/2014/main" id="{C99FB817-9E6B-4AF2-78CE-F8A17D853E54}"/>
                </a:ext>
              </a:extLst>
            </p:cNvPr>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918;p23">
              <a:extLst>
                <a:ext uri="{FF2B5EF4-FFF2-40B4-BE49-F238E27FC236}">
                  <a16:creationId xmlns:a16="http://schemas.microsoft.com/office/drawing/2014/main" id="{57F57C28-E91C-B62D-C7E4-C2BB5079B4F3}"/>
                </a:ext>
              </a:extLst>
            </p:cNvPr>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919;p23">
              <a:extLst>
                <a:ext uri="{FF2B5EF4-FFF2-40B4-BE49-F238E27FC236}">
                  <a16:creationId xmlns:a16="http://schemas.microsoft.com/office/drawing/2014/main" id="{AF5ED359-9434-B5EA-EEE8-FC519756F102}"/>
                </a:ext>
              </a:extLst>
            </p:cNvPr>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920;p23">
              <a:extLst>
                <a:ext uri="{FF2B5EF4-FFF2-40B4-BE49-F238E27FC236}">
                  <a16:creationId xmlns:a16="http://schemas.microsoft.com/office/drawing/2014/main" id="{A90BEE82-6053-2EC1-3532-FDE552A70B79}"/>
                </a:ext>
              </a:extLst>
            </p:cNvPr>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921;p23">
              <a:extLst>
                <a:ext uri="{FF2B5EF4-FFF2-40B4-BE49-F238E27FC236}">
                  <a16:creationId xmlns:a16="http://schemas.microsoft.com/office/drawing/2014/main" id="{B8FAB85E-D993-E1C7-0766-0CEBDC0052FE}"/>
                </a:ext>
              </a:extLst>
            </p:cNvPr>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922;p23">
              <a:extLst>
                <a:ext uri="{FF2B5EF4-FFF2-40B4-BE49-F238E27FC236}">
                  <a16:creationId xmlns:a16="http://schemas.microsoft.com/office/drawing/2014/main" id="{05930894-8BE3-0AB7-C206-2717497F7E6A}"/>
                </a:ext>
              </a:extLst>
            </p:cNvPr>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923;p23">
              <a:extLst>
                <a:ext uri="{FF2B5EF4-FFF2-40B4-BE49-F238E27FC236}">
                  <a16:creationId xmlns:a16="http://schemas.microsoft.com/office/drawing/2014/main" id="{55E4A87A-885C-4933-5DB5-86AA7562FDB0}"/>
                </a:ext>
              </a:extLst>
            </p:cNvPr>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924;p23">
              <a:extLst>
                <a:ext uri="{FF2B5EF4-FFF2-40B4-BE49-F238E27FC236}">
                  <a16:creationId xmlns:a16="http://schemas.microsoft.com/office/drawing/2014/main" id="{5E609DDF-49F8-D143-2647-C0EBAECFAFEE}"/>
                </a:ext>
              </a:extLst>
            </p:cNvPr>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925;p23">
              <a:extLst>
                <a:ext uri="{FF2B5EF4-FFF2-40B4-BE49-F238E27FC236}">
                  <a16:creationId xmlns:a16="http://schemas.microsoft.com/office/drawing/2014/main" id="{CFC43B31-61EA-6089-3B33-1917A85ABE4A}"/>
                </a:ext>
              </a:extLst>
            </p:cNvPr>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926;p23">
              <a:extLst>
                <a:ext uri="{FF2B5EF4-FFF2-40B4-BE49-F238E27FC236}">
                  <a16:creationId xmlns:a16="http://schemas.microsoft.com/office/drawing/2014/main" id="{56B39FCD-3BAE-3B41-2393-60D3D7F64A47}"/>
                </a:ext>
              </a:extLst>
            </p:cNvPr>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927;p23">
              <a:extLst>
                <a:ext uri="{FF2B5EF4-FFF2-40B4-BE49-F238E27FC236}">
                  <a16:creationId xmlns:a16="http://schemas.microsoft.com/office/drawing/2014/main" id="{5907A038-C10C-BB99-1F74-A5D92C64DE92}"/>
                </a:ext>
              </a:extLst>
            </p:cNvPr>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28;p23">
              <a:extLst>
                <a:ext uri="{FF2B5EF4-FFF2-40B4-BE49-F238E27FC236}">
                  <a16:creationId xmlns:a16="http://schemas.microsoft.com/office/drawing/2014/main" id="{8C2A646D-C8A1-774A-67A0-3E1A861A3E51}"/>
                </a:ext>
              </a:extLst>
            </p:cNvPr>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929;p23">
              <a:extLst>
                <a:ext uri="{FF2B5EF4-FFF2-40B4-BE49-F238E27FC236}">
                  <a16:creationId xmlns:a16="http://schemas.microsoft.com/office/drawing/2014/main" id="{13A4CED0-65B8-2947-BC98-AB7F59BBDAE7}"/>
                </a:ext>
              </a:extLst>
            </p:cNvPr>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930;p23">
              <a:extLst>
                <a:ext uri="{FF2B5EF4-FFF2-40B4-BE49-F238E27FC236}">
                  <a16:creationId xmlns:a16="http://schemas.microsoft.com/office/drawing/2014/main" id="{3A1D589D-CC77-1FCC-053C-C5E03B218C4D}"/>
                </a:ext>
              </a:extLst>
            </p:cNvPr>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931;p23">
              <a:extLst>
                <a:ext uri="{FF2B5EF4-FFF2-40B4-BE49-F238E27FC236}">
                  <a16:creationId xmlns:a16="http://schemas.microsoft.com/office/drawing/2014/main" id="{12EA31C2-409C-DEAB-FAEA-53BE7887AB3F}"/>
                </a:ext>
              </a:extLst>
            </p:cNvPr>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932;p23">
              <a:extLst>
                <a:ext uri="{FF2B5EF4-FFF2-40B4-BE49-F238E27FC236}">
                  <a16:creationId xmlns:a16="http://schemas.microsoft.com/office/drawing/2014/main" id="{0EC71F26-94C4-954A-4B32-B77B0D9E524B}"/>
                </a:ext>
              </a:extLst>
            </p:cNvPr>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933;p23">
              <a:extLst>
                <a:ext uri="{FF2B5EF4-FFF2-40B4-BE49-F238E27FC236}">
                  <a16:creationId xmlns:a16="http://schemas.microsoft.com/office/drawing/2014/main" id="{856BCB19-772E-2568-E14A-95446DBEFBB6}"/>
                </a:ext>
              </a:extLst>
            </p:cNvPr>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934;p23">
              <a:extLst>
                <a:ext uri="{FF2B5EF4-FFF2-40B4-BE49-F238E27FC236}">
                  <a16:creationId xmlns:a16="http://schemas.microsoft.com/office/drawing/2014/main" id="{17A41520-743F-822D-2A83-F76071854896}"/>
                </a:ext>
              </a:extLst>
            </p:cNvPr>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935;p23">
              <a:extLst>
                <a:ext uri="{FF2B5EF4-FFF2-40B4-BE49-F238E27FC236}">
                  <a16:creationId xmlns:a16="http://schemas.microsoft.com/office/drawing/2014/main" id="{B6EEA4F6-7969-A3E0-168A-73535057A810}"/>
                </a:ext>
              </a:extLst>
            </p:cNvPr>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936;p23">
              <a:extLst>
                <a:ext uri="{FF2B5EF4-FFF2-40B4-BE49-F238E27FC236}">
                  <a16:creationId xmlns:a16="http://schemas.microsoft.com/office/drawing/2014/main" id="{B3A4B2DA-568D-7BF2-BEA0-090CD1DD16F7}"/>
                </a:ext>
              </a:extLst>
            </p:cNvPr>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937;p23">
              <a:extLst>
                <a:ext uri="{FF2B5EF4-FFF2-40B4-BE49-F238E27FC236}">
                  <a16:creationId xmlns:a16="http://schemas.microsoft.com/office/drawing/2014/main" id="{81CE03A8-A2FA-1D41-EE67-F7F353FA1FF1}"/>
                </a:ext>
              </a:extLst>
            </p:cNvPr>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38;p23">
              <a:extLst>
                <a:ext uri="{FF2B5EF4-FFF2-40B4-BE49-F238E27FC236}">
                  <a16:creationId xmlns:a16="http://schemas.microsoft.com/office/drawing/2014/main" id="{B0869E5F-DA0D-2679-E0E6-D66E5CF35A45}"/>
                </a:ext>
              </a:extLst>
            </p:cNvPr>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939;p23">
              <a:extLst>
                <a:ext uri="{FF2B5EF4-FFF2-40B4-BE49-F238E27FC236}">
                  <a16:creationId xmlns:a16="http://schemas.microsoft.com/office/drawing/2014/main" id="{5DE993B9-CC9F-182E-6AF0-04D184DB4065}"/>
                </a:ext>
              </a:extLst>
            </p:cNvPr>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940;p23">
              <a:extLst>
                <a:ext uri="{FF2B5EF4-FFF2-40B4-BE49-F238E27FC236}">
                  <a16:creationId xmlns:a16="http://schemas.microsoft.com/office/drawing/2014/main" id="{FF6B7127-44D3-4674-B535-33D6A3266FCE}"/>
                </a:ext>
              </a:extLst>
            </p:cNvPr>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941;p23">
              <a:extLst>
                <a:ext uri="{FF2B5EF4-FFF2-40B4-BE49-F238E27FC236}">
                  <a16:creationId xmlns:a16="http://schemas.microsoft.com/office/drawing/2014/main" id="{E0164F54-C016-D799-287C-CBAA0DF1D686}"/>
                </a:ext>
              </a:extLst>
            </p:cNvPr>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942;p23">
              <a:extLst>
                <a:ext uri="{FF2B5EF4-FFF2-40B4-BE49-F238E27FC236}">
                  <a16:creationId xmlns:a16="http://schemas.microsoft.com/office/drawing/2014/main" id="{2ABC8839-B5D3-D88E-6ADE-561F3CBD5277}"/>
                </a:ext>
              </a:extLst>
            </p:cNvPr>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943;p23">
              <a:extLst>
                <a:ext uri="{FF2B5EF4-FFF2-40B4-BE49-F238E27FC236}">
                  <a16:creationId xmlns:a16="http://schemas.microsoft.com/office/drawing/2014/main" id="{F0BE4500-9ADA-6A46-7676-B547AEE5A9E3}"/>
                </a:ext>
              </a:extLst>
            </p:cNvPr>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944;p23">
              <a:extLst>
                <a:ext uri="{FF2B5EF4-FFF2-40B4-BE49-F238E27FC236}">
                  <a16:creationId xmlns:a16="http://schemas.microsoft.com/office/drawing/2014/main" id="{C77FF059-3467-4868-3307-1831158C13DE}"/>
                </a:ext>
              </a:extLst>
            </p:cNvPr>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945;p23">
              <a:extLst>
                <a:ext uri="{FF2B5EF4-FFF2-40B4-BE49-F238E27FC236}">
                  <a16:creationId xmlns:a16="http://schemas.microsoft.com/office/drawing/2014/main" id="{FBFF21F6-0485-2A8E-03C9-F1F55DF26542}"/>
                </a:ext>
              </a:extLst>
            </p:cNvPr>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946;p23">
              <a:extLst>
                <a:ext uri="{FF2B5EF4-FFF2-40B4-BE49-F238E27FC236}">
                  <a16:creationId xmlns:a16="http://schemas.microsoft.com/office/drawing/2014/main" id="{28A2DE78-3D00-E781-B0DD-1D0C88983392}"/>
                </a:ext>
              </a:extLst>
            </p:cNvPr>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947;p23">
              <a:extLst>
                <a:ext uri="{FF2B5EF4-FFF2-40B4-BE49-F238E27FC236}">
                  <a16:creationId xmlns:a16="http://schemas.microsoft.com/office/drawing/2014/main" id="{BA546736-69B2-B082-01DE-A837429337D6}"/>
                </a:ext>
              </a:extLst>
            </p:cNvPr>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948;p23">
              <a:extLst>
                <a:ext uri="{FF2B5EF4-FFF2-40B4-BE49-F238E27FC236}">
                  <a16:creationId xmlns:a16="http://schemas.microsoft.com/office/drawing/2014/main" id="{09C26C30-5926-4FC6-71CB-2AC768B0AC32}"/>
                </a:ext>
              </a:extLst>
            </p:cNvPr>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949;p23">
              <a:extLst>
                <a:ext uri="{FF2B5EF4-FFF2-40B4-BE49-F238E27FC236}">
                  <a16:creationId xmlns:a16="http://schemas.microsoft.com/office/drawing/2014/main" id="{2233435E-B203-48FA-45E4-A23CC1C2FA3C}"/>
                </a:ext>
              </a:extLst>
            </p:cNvPr>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950;p23">
              <a:extLst>
                <a:ext uri="{FF2B5EF4-FFF2-40B4-BE49-F238E27FC236}">
                  <a16:creationId xmlns:a16="http://schemas.microsoft.com/office/drawing/2014/main" id="{94598997-EB7F-1413-3A5C-249E6B61C1C4}"/>
                </a:ext>
              </a:extLst>
            </p:cNvPr>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951;p23">
              <a:extLst>
                <a:ext uri="{FF2B5EF4-FFF2-40B4-BE49-F238E27FC236}">
                  <a16:creationId xmlns:a16="http://schemas.microsoft.com/office/drawing/2014/main" id="{C68E6DFA-F8C9-9328-9D50-C803F05EFAF1}"/>
                </a:ext>
              </a:extLst>
            </p:cNvPr>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952;p23">
              <a:extLst>
                <a:ext uri="{FF2B5EF4-FFF2-40B4-BE49-F238E27FC236}">
                  <a16:creationId xmlns:a16="http://schemas.microsoft.com/office/drawing/2014/main" id="{266218B6-08FC-0F1F-674B-2A4BC858E791}"/>
                </a:ext>
              </a:extLst>
            </p:cNvPr>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953;p23">
              <a:extLst>
                <a:ext uri="{FF2B5EF4-FFF2-40B4-BE49-F238E27FC236}">
                  <a16:creationId xmlns:a16="http://schemas.microsoft.com/office/drawing/2014/main" id="{98F37DEC-3F94-B9B0-C302-4F3DA6B372E4}"/>
                </a:ext>
              </a:extLst>
            </p:cNvPr>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954;p23">
              <a:extLst>
                <a:ext uri="{FF2B5EF4-FFF2-40B4-BE49-F238E27FC236}">
                  <a16:creationId xmlns:a16="http://schemas.microsoft.com/office/drawing/2014/main" id="{615BE1DC-E2CF-3EC4-6CC0-19A5B53BCE20}"/>
                </a:ext>
              </a:extLst>
            </p:cNvPr>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955;p23">
              <a:extLst>
                <a:ext uri="{FF2B5EF4-FFF2-40B4-BE49-F238E27FC236}">
                  <a16:creationId xmlns:a16="http://schemas.microsoft.com/office/drawing/2014/main" id="{AC9998DD-F477-2AD5-CA29-C37C596E5687}"/>
                </a:ext>
              </a:extLst>
            </p:cNvPr>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956;p23">
              <a:extLst>
                <a:ext uri="{FF2B5EF4-FFF2-40B4-BE49-F238E27FC236}">
                  <a16:creationId xmlns:a16="http://schemas.microsoft.com/office/drawing/2014/main" id="{345A9978-376A-48C2-B4A5-4BEEED655716}"/>
                </a:ext>
              </a:extLst>
            </p:cNvPr>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957;p23">
              <a:extLst>
                <a:ext uri="{FF2B5EF4-FFF2-40B4-BE49-F238E27FC236}">
                  <a16:creationId xmlns:a16="http://schemas.microsoft.com/office/drawing/2014/main" id="{DA49C55B-64CE-B28F-6417-CFD55CE79F13}"/>
                </a:ext>
              </a:extLst>
            </p:cNvPr>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958;p23">
              <a:extLst>
                <a:ext uri="{FF2B5EF4-FFF2-40B4-BE49-F238E27FC236}">
                  <a16:creationId xmlns:a16="http://schemas.microsoft.com/office/drawing/2014/main" id="{90795000-8991-20D6-F1D2-6D61DB0DCECD}"/>
                </a:ext>
              </a:extLst>
            </p:cNvPr>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959;p23">
              <a:extLst>
                <a:ext uri="{FF2B5EF4-FFF2-40B4-BE49-F238E27FC236}">
                  <a16:creationId xmlns:a16="http://schemas.microsoft.com/office/drawing/2014/main" id="{42441818-D3C6-AE96-516B-76AE43405F71}"/>
                </a:ext>
              </a:extLst>
            </p:cNvPr>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960;p23">
              <a:extLst>
                <a:ext uri="{FF2B5EF4-FFF2-40B4-BE49-F238E27FC236}">
                  <a16:creationId xmlns:a16="http://schemas.microsoft.com/office/drawing/2014/main" id="{7F593FA8-8B40-F5F9-4D6E-6C5E31805BAB}"/>
                </a:ext>
              </a:extLst>
            </p:cNvPr>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961;p23">
              <a:extLst>
                <a:ext uri="{FF2B5EF4-FFF2-40B4-BE49-F238E27FC236}">
                  <a16:creationId xmlns:a16="http://schemas.microsoft.com/office/drawing/2014/main" id="{3D0D872C-8665-F5AD-803C-845C75285C5C}"/>
                </a:ext>
              </a:extLst>
            </p:cNvPr>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962;p23">
              <a:extLst>
                <a:ext uri="{FF2B5EF4-FFF2-40B4-BE49-F238E27FC236}">
                  <a16:creationId xmlns:a16="http://schemas.microsoft.com/office/drawing/2014/main" id="{330E9A6D-CC0F-0511-453D-53C18AEBEF4A}"/>
                </a:ext>
              </a:extLst>
            </p:cNvPr>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963;p23">
              <a:extLst>
                <a:ext uri="{FF2B5EF4-FFF2-40B4-BE49-F238E27FC236}">
                  <a16:creationId xmlns:a16="http://schemas.microsoft.com/office/drawing/2014/main" id="{6B4FC107-F598-23EB-84C1-DD7D23A6CD01}"/>
                </a:ext>
              </a:extLst>
            </p:cNvPr>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964;p23">
              <a:extLst>
                <a:ext uri="{FF2B5EF4-FFF2-40B4-BE49-F238E27FC236}">
                  <a16:creationId xmlns:a16="http://schemas.microsoft.com/office/drawing/2014/main" id="{9935D001-9337-3425-0FE2-7BBF46B006CC}"/>
                </a:ext>
              </a:extLst>
            </p:cNvPr>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965;p23">
              <a:extLst>
                <a:ext uri="{FF2B5EF4-FFF2-40B4-BE49-F238E27FC236}">
                  <a16:creationId xmlns:a16="http://schemas.microsoft.com/office/drawing/2014/main" id="{9210CD2E-B2B0-7687-CDA6-1C8EEBCEC181}"/>
                </a:ext>
              </a:extLst>
            </p:cNvPr>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966;p23">
              <a:extLst>
                <a:ext uri="{FF2B5EF4-FFF2-40B4-BE49-F238E27FC236}">
                  <a16:creationId xmlns:a16="http://schemas.microsoft.com/office/drawing/2014/main" id="{0B63D69B-9016-91FD-3C27-6C16CC20579B}"/>
                </a:ext>
              </a:extLst>
            </p:cNvPr>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967;p23">
              <a:extLst>
                <a:ext uri="{FF2B5EF4-FFF2-40B4-BE49-F238E27FC236}">
                  <a16:creationId xmlns:a16="http://schemas.microsoft.com/office/drawing/2014/main" id="{FE9FC633-C036-2B3D-4CB8-AA046BA18E38}"/>
                </a:ext>
              </a:extLst>
            </p:cNvPr>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968;p23">
              <a:extLst>
                <a:ext uri="{FF2B5EF4-FFF2-40B4-BE49-F238E27FC236}">
                  <a16:creationId xmlns:a16="http://schemas.microsoft.com/office/drawing/2014/main" id="{6465BB39-CEF9-639D-D7BB-BE2868DA5573}"/>
                </a:ext>
              </a:extLst>
            </p:cNvPr>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969;p23">
              <a:extLst>
                <a:ext uri="{FF2B5EF4-FFF2-40B4-BE49-F238E27FC236}">
                  <a16:creationId xmlns:a16="http://schemas.microsoft.com/office/drawing/2014/main" id="{73961012-75DB-F993-609F-DCC9B24359ED}"/>
                </a:ext>
              </a:extLst>
            </p:cNvPr>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970;p23">
              <a:extLst>
                <a:ext uri="{FF2B5EF4-FFF2-40B4-BE49-F238E27FC236}">
                  <a16:creationId xmlns:a16="http://schemas.microsoft.com/office/drawing/2014/main" id="{DCB3F214-751F-6A50-6B0C-72A436A5BC1C}"/>
                </a:ext>
              </a:extLst>
            </p:cNvPr>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971;p23">
              <a:extLst>
                <a:ext uri="{FF2B5EF4-FFF2-40B4-BE49-F238E27FC236}">
                  <a16:creationId xmlns:a16="http://schemas.microsoft.com/office/drawing/2014/main" id="{81C1665A-5519-A459-244C-BFDFEBD9A093}"/>
                </a:ext>
              </a:extLst>
            </p:cNvPr>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972;p23">
              <a:extLst>
                <a:ext uri="{FF2B5EF4-FFF2-40B4-BE49-F238E27FC236}">
                  <a16:creationId xmlns:a16="http://schemas.microsoft.com/office/drawing/2014/main" id="{45E608E6-4E5B-4B90-CEA6-8E4E1D90D093}"/>
                </a:ext>
              </a:extLst>
            </p:cNvPr>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973;p23">
              <a:extLst>
                <a:ext uri="{FF2B5EF4-FFF2-40B4-BE49-F238E27FC236}">
                  <a16:creationId xmlns:a16="http://schemas.microsoft.com/office/drawing/2014/main" id="{DA1859BD-4A4A-AF6D-EC97-F4A64752CCBC}"/>
                </a:ext>
              </a:extLst>
            </p:cNvPr>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974;p23">
              <a:extLst>
                <a:ext uri="{FF2B5EF4-FFF2-40B4-BE49-F238E27FC236}">
                  <a16:creationId xmlns:a16="http://schemas.microsoft.com/office/drawing/2014/main" id="{6614DBEF-BAA7-951B-4B32-B0083270BDAC}"/>
                </a:ext>
              </a:extLst>
            </p:cNvPr>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975;p23">
              <a:extLst>
                <a:ext uri="{FF2B5EF4-FFF2-40B4-BE49-F238E27FC236}">
                  <a16:creationId xmlns:a16="http://schemas.microsoft.com/office/drawing/2014/main" id="{6BC284F5-FC37-462B-CF74-7C3B91037084}"/>
                </a:ext>
              </a:extLst>
            </p:cNvPr>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976;p23">
              <a:extLst>
                <a:ext uri="{FF2B5EF4-FFF2-40B4-BE49-F238E27FC236}">
                  <a16:creationId xmlns:a16="http://schemas.microsoft.com/office/drawing/2014/main" id="{2FE554BF-4786-9EEE-FDC4-6CE7F54AB4BF}"/>
                </a:ext>
              </a:extLst>
            </p:cNvPr>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977;p23">
              <a:extLst>
                <a:ext uri="{FF2B5EF4-FFF2-40B4-BE49-F238E27FC236}">
                  <a16:creationId xmlns:a16="http://schemas.microsoft.com/office/drawing/2014/main" id="{E238E562-35D6-117C-FE5F-AF08EC956B70}"/>
                </a:ext>
              </a:extLst>
            </p:cNvPr>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978;p23">
              <a:extLst>
                <a:ext uri="{FF2B5EF4-FFF2-40B4-BE49-F238E27FC236}">
                  <a16:creationId xmlns:a16="http://schemas.microsoft.com/office/drawing/2014/main" id="{554C1620-FBFF-A717-9698-D335C17C92FD}"/>
                </a:ext>
              </a:extLst>
            </p:cNvPr>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979;p23">
              <a:extLst>
                <a:ext uri="{FF2B5EF4-FFF2-40B4-BE49-F238E27FC236}">
                  <a16:creationId xmlns:a16="http://schemas.microsoft.com/office/drawing/2014/main" id="{829E5124-08B3-9D91-32AE-722992992C39}"/>
                </a:ext>
              </a:extLst>
            </p:cNvPr>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980;p23">
              <a:extLst>
                <a:ext uri="{FF2B5EF4-FFF2-40B4-BE49-F238E27FC236}">
                  <a16:creationId xmlns:a16="http://schemas.microsoft.com/office/drawing/2014/main" id="{8B803745-0FBD-51B0-8C15-E34637EF696C}"/>
                </a:ext>
              </a:extLst>
            </p:cNvPr>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981;p23">
              <a:extLst>
                <a:ext uri="{FF2B5EF4-FFF2-40B4-BE49-F238E27FC236}">
                  <a16:creationId xmlns:a16="http://schemas.microsoft.com/office/drawing/2014/main" id="{D8BCFD61-4C6A-FEA5-A055-8EF7C871DBE2}"/>
                </a:ext>
              </a:extLst>
            </p:cNvPr>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982;p23">
              <a:extLst>
                <a:ext uri="{FF2B5EF4-FFF2-40B4-BE49-F238E27FC236}">
                  <a16:creationId xmlns:a16="http://schemas.microsoft.com/office/drawing/2014/main" id="{07AA03CF-4DE3-D997-6D8D-1B7E57751035}"/>
                </a:ext>
              </a:extLst>
            </p:cNvPr>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983;p23">
              <a:extLst>
                <a:ext uri="{FF2B5EF4-FFF2-40B4-BE49-F238E27FC236}">
                  <a16:creationId xmlns:a16="http://schemas.microsoft.com/office/drawing/2014/main" id="{AD7BAB90-FBE3-2E7A-CFB7-D826C2C57059}"/>
                </a:ext>
              </a:extLst>
            </p:cNvPr>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984;p23">
              <a:extLst>
                <a:ext uri="{FF2B5EF4-FFF2-40B4-BE49-F238E27FC236}">
                  <a16:creationId xmlns:a16="http://schemas.microsoft.com/office/drawing/2014/main" id="{2DF31FF4-C53B-2325-0512-F70367E8E544}"/>
                </a:ext>
              </a:extLst>
            </p:cNvPr>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985;p23">
              <a:extLst>
                <a:ext uri="{FF2B5EF4-FFF2-40B4-BE49-F238E27FC236}">
                  <a16:creationId xmlns:a16="http://schemas.microsoft.com/office/drawing/2014/main" id="{79645893-ABEA-7D32-2763-51D5B3AFA41C}"/>
                </a:ext>
              </a:extLst>
            </p:cNvPr>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986;p23">
              <a:extLst>
                <a:ext uri="{FF2B5EF4-FFF2-40B4-BE49-F238E27FC236}">
                  <a16:creationId xmlns:a16="http://schemas.microsoft.com/office/drawing/2014/main" id="{D8D97288-B749-07D0-E47F-883C37D5622F}"/>
                </a:ext>
              </a:extLst>
            </p:cNvPr>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987;p23">
              <a:extLst>
                <a:ext uri="{FF2B5EF4-FFF2-40B4-BE49-F238E27FC236}">
                  <a16:creationId xmlns:a16="http://schemas.microsoft.com/office/drawing/2014/main" id="{D1AB36B8-B619-D1C1-A040-391A0DFFE0B3}"/>
                </a:ext>
              </a:extLst>
            </p:cNvPr>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988;p23">
              <a:extLst>
                <a:ext uri="{FF2B5EF4-FFF2-40B4-BE49-F238E27FC236}">
                  <a16:creationId xmlns:a16="http://schemas.microsoft.com/office/drawing/2014/main" id="{939B1BA3-1B48-8197-2C11-BD310B8D7CFE}"/>
                </a:ext>
              </a:extLst>
            </p:cNvPr>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989;p23">
              <a:extLst>
                <a:ext uri="{FF2B5EF4-FFF2-40B4-BE49-F238E27FC236}">
                  <a16:creationId xmlns:a16="http://schemas.microsoft.com/office/drawing/2014/main" id="{A6F9F222-616A-E1FC-4255-B1792553375F}"/>
                </a:ext>
              </a:extLst>
            </p:cNvPr>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990;p23">
              <a:extLst>
                <a:ext uri="{FF2B5EF4-FFF2-40B4-BE49-F238E27FC236}">
                  <a16:creationId xmlns:a16="http://schemas.microsoft.com/office/drawing/2014/main" id="{5CF671AB-5A3F-A961-BB06-C23874A6978A}"/>
                </a:ext>
              </a:extLst>
            </p:cNvPr>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991;p23">
              <a:extLst>
                <a:ext uri="{FF2B5EF4-FFF2-40B4-BE49-F238E27FC236}">
                  <a16:creationId xmlns:a16="http://schemas.microsoft.com/office/drawing/2014/main" id="{F5332D3F-B241-F890-0865-07E335D6F323}"/>
                </a:ext>
              </a:extLst>
            </p:cNvPr>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992;p23">
              <a:extLst>
                <a:ext uri="{FF2B5EF4-FFF2-40B4-BE49-F238E27FC236}">
                  <a16:creationId xmlns:a16="http://schemas.microsoft.com/office/drawing/2014/main" id="{D44FDD44-F044-DE6F-BC95-6FF647C13527}"/>
                </a:ext>
              </a:extLst>
            </p:cNvPr>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993;p23">
              <a:extLst>
                <a:ext uri="{FF2B5EF4-FFF2-40B4-BE49-F238E27FC236}">
                  <a16:creationId xmlns:a16="http://schemas.microsoft.com/office/drawing/2014/main" id="{8CDEBD2E-A82D-0DFD-8964-F6726CF0F439}"/>
                </a:ext>
              </a:extLst>
            </p:cNvPr>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994;p23">
              <a:extLst>
                <a:ext uri="{FF2B5EF4-FFF2-40B4-BE49-F238E27FC236}">
                  <a16:creationId xmlns:a16="http://schemas.microsoft.com/office/drawing/2014/main" id="{E3BD2B39-2547-4B77-18CB-FD42ABD1B3B3}"/>
                </a:ext>
              </a:extLst>
            </p:cNvPr>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995;p23">
              <a:extLst>
                <a:ext uri="{FF2B5EF4-FFF2-40B4-BE49-F238E27FC236}">
                  <a16:creationId xmlns:a16="http://schemas.microsoft.com/office/drawing/2014/main" id="{B6E580FA-2218-CCF3-8E96-95DDE55F894C}"/>
                </a:ext>
              </a:extLst>
            </p:cNvPr>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996;p23">
              <a:extLst>
                <a:ext uri="{FF2B5EF4-FFF2-40B4-BE49-F238E27FC236}">
                  <a16:creationId xmlns:a16="http://schemas.microsoft.com/office/drawing/2014/main" id="{1A923110-5624-0744-FBF9-601A267D2B72}"/>
                </a:ext>
              </a:extLst>
            </p:cNvPr>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997;p23">
              <a:extLst>
                <a:ext uri="{FF2B5EF4-FFF2-40B4-BE49-F238E27FC236}">
                  <a16:creationId xmlns:a16="http://schemas.microsoft.com/office/drawing/2014/main" id="{218534A5-8AF8-4E36-0EDA-6EA4831488AB}"/>
                </a:ext>
              </a:extLst>
            </p:cNvPr>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998;p23">
              <a:extLst>
                <a:ext uri="{FF2B5EF4-FFF2-40B4-BE49-F238E27FC236}">
                  <a16:creationId xmlns:a16="http://schemas.microsoft.com/office/drawing/2014/main" id="{CA8BF191-D4E4-73E9-7916-3A72CAFF3944}"/>
                </a:ext>
              </a:extLst>
            </p:cNvPr>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999;p23">
              <a:extLst>
                <a:ext uri="{FF2B5EF4-FFF2-40B4-BE49-F238E27FC236}">
                  <a16:creationId xmlns:a16="http://schemas.microsoft.com/office/drawing/2014/main" id="{62179309-38F8-B13B-BDE6-A588842CD418}"/>
                </a:ext>
              </a:extLst>
            </p:cNvPr>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2000;p23">
              <a:extLst>
                <a:ext uri="{FF2B5EF4-FFF2-40B4-BE49-F238E27FC236}">
                  <a16:creationId xmlns:a16="http://schemas.microsoft.com/office/drawing/2014/main" id="{F0AE646D-4E37-ED8F-88A9-069389DF9BF1}"/>
                </a:ext>
              </a:extLst>
            </p:cNvPr>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001;p23">
              <a:extLst>
                <a:ext uri="{FF2B5EF4-FFF2-40B4-BE49-F238E27FC236}">
                  <a16:creationId xmlns:a16="http://schemas.microsoft.com/office/drawing/2014/main" id="{BA1CAE6A-2EFC-3633-0750-C11479B66D96}"/>
                </a:ext>
              </a:extLst>
            </p:cNvPr>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2002;p23">
              <a:extLst>
                <a:ext uri="{FF2B5EF4-FFF2-40B4-BE49-F238E27FC236}">
                  <a16:creationId xmlns:a16="http://schemas.microsoft.com/office/drawing/2014/main" id="{BFA4626D-4F09-7C93-C335-B41B372B3850}"/>
                </a:ext>
              </a:extLst>
            </p:cNvPr>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003;p23">
              <a:extLst>
                <a:ext uri="{FF2B5EF4-FFF2-40B4-BE49-F238E27FC236}">
                  <a16:creationId xmlns:a16="http://schemas.microsoft.com/office/drawing/2014/main" id="{3B67AC6E-AA9E-BCAB-8F15-0D56B9449809}"/>
                </a:ext>
              </a:extLst>
            </p:cNvPr>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004;p23">
              <a:extLst>
                <a:ext uri="{FF2B5EF4-FFF2-40B4-BE49-F238E27FC236}">
                  <a16:creationId xmlns:a16="http://schemas.microsoft.com/office/drawing/2014/main" id="{98278EB0-F2AC-B3CA-ADD2-A60091815979}"/>
                </a:ext>
              </a:extLst>
            </p:cNvPr>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005;p23">
              <a:extLst>
                <a:ext uri="{FF2B5EF4-FFF2-40B4-BE49-F238E27FC236}">
                  <a16:creationId xmlns:a16="http://schemas.microsoft.com/office/drawing/2014/main" id="{91D76C58-1815-30CB-A25B-45E97899E615}"/>
                </a:ext>
              </a:extLst>
            </p:cNvPr>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006;p23">
              <a:extLst>
                <a:ext uri="{FF2B5EF4-FFF2-40B4-BE49-F238E27FC236}">
                  <a16:creationId xmlns:a16="http://schemas.microsoft.com/office/drawing/2014/main" id="{81506A0D-2665-13B4-64EC-E722CADC7DBB}"/>
                </a:ext>
              </a:extLst>
            </p:cNvPr>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007;p23">
              <a:extLst>
                <a:ext uri="{FF2B5EF4-FFF2-40B4-BE49-F238E27FC236}">
                  <a16:creationId xmlns:a16="http://schemas.microsoft.com/office/drawing/2014/main" id="{0F61C157-5007-00BD-7FFF-CFADB8B4DD54}"/>
                </a:ext>
              </a:extLst>
            </p:cNvPr>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008;p23">
              <a:extLst>
                <a:ext uri="{FF2B5EF4-FFF2-40B4-BE49-F238E27FC236}">
                  <a16:creationId xmlns:a16="http://schemas.microsoft.com/office/drawing/2014/main" id="{AB712C35-8700-D5A2-25E1-5CF54AD5D974}"/>
                </a:ext>
              </a:extLst>
            </p:cNvPr>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009;p23">
              <a:extLst>
                <a:ext uri="{FF2B5EF4-FFF2-40B4-BE49-F238E27FC236}">
                  <a16:creationId xmlns:a16="http://schemas.microsoft.com/office/drawing/2014/main" id="{AA05F0BB-3A25-6BF4-DADB-C7D319666B8C}"/>
                </a:ext>
              </a:extLst>
            </p:cNvPr>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010;p23">
              <a:extLst>
                <a:ext uri="{FF2B5EF4-FFF2-40B4-BE49-F238E27FC236}">
                  <a16:creationId xmlns:a16="http://schemas.microsoft.com/office/drawing/2014/main" id="{CDCD4AE7-6B5C-98E9-E036-E6A15E0FCDCC}"/>
                </a:ext>
              </a:extLst>
            </p:cNvPr>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011;p23">
              <a:extLst>
                <a:ext uri="{FF2B5EF4-FFF2-40B4-BE49-F238E27FC236}">
                  <a16:creationId xmlns:a16="http://schemas.microsoft.com/office/drawing/2014/main" id="{BB7BA989-7710-6E13-FF73-8D30F502E0EB}"/>
                </a:ext>
              </a:extLst>
            </p:cNvPr>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012;p23">
              <a:extLst>
                <a:ext uri="{FF2B5EF4-FFF2-40B4-BE49-F238E27FC236}">
                  <a16:creationId xmlns:a16="http://schemas.microsoft.com/office/drawing/2014/main" id="{E7174F8A-312B-C643-80C9-5FC374848A6D}"/>
                </a:ext>
              </a:extLst>
            </p:cNvPr>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013;p23">
              <a:extLst>
                <a:ext uri="{FF2B5EF4-FFF2-40B4-BE49-F238E27FC236}">
                  <a16:creationId xmlns:a16="http://schemas.microsoft.com/office/drawing/2014/main" id="{BB935270-6E11-B91A-79F0-F767FBCF3730}"/>
                </a:ext>
              </a:extLst>
            </p:cNvPr>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014;p23">
              <a:extLst>
                <a:ext uri="{FF2B5EF4-FFF2-40B4-BE49-F238E27FC236}">
                  <a16:creationId xmlns:a16="http://schemas.microsoft.com/office/drawing/2014/main" id="{FDB2F54F-37FC-F012-7BE7-55F90DF4D005}"/>
                </a:ext>
              </a:extLst>
            </p:cNvPr>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015;p23">
              <a:extLst>
                <a:ext uri="{FF2B5EF4-FFF2-40B4-BE49-F238E27FC236}">
                  <a16:creationId xmlns:a16="http://schemas.microsoft.com/office/drawing/2014/main" id="{62A9BF49-72F5-73F0-9624-6FEC284E93EF}"/>
                </a:ext>
              </a:extLst>
            </p:cNvPr>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016;p23">
              <a:extLst>
                <a:ext uri="{FF2B5EF4-FFF2-40B4-BE49-F238E27FC236}">
                  <a16:creationId xmlns:a16="http://schemas.microsoft.com/office/drawing/2014/main" id="{DA1E24AE-96A1-2131-7100-C862A1BF9B92}"/>
                </a:ext>
              </a:extLst>
            </p:cNvPr>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017;p23">
              <a:extLst>
                <a:ext uri="{FF2B5EF4-FFF2-40B4-BE49-F238E27FC236}">
                  <a16:creationId xmlns:a16="http://schemas.microsoft.com/office/drawing/2014/main" id="{864DF816-C38F-0892-22BD-337FF2656040}"/>
                </a:ext>
              </a:extLst>
            </p:cNvPr>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018;p23">
              <a:extLst>
                <a:ext uri="{FF2B5EF4-FFF2-40B4-BE49-F238E27FC236}">
                  <a16:creationId xmlns:a16="http://schemas.microsoft.com/office/drawing/2014/main" id="{1F88EEDA-FEBB-ED10-B9BF-9B48B7C1DC57}"/>
                </a:ext>
              </a:extLst>
            </p:cNvPr>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019;p23">
              <a:extLst>
                <a:ext uri="{FF2B5EF4-FFF2-40B4-BE49-F238E27FC236}">
                  <a16:creationId xmlns:a16="http://schemas.microsoft.com/office/drawing/2014/main" id="{16BCA9EA-8708-2424-0286-F74A14690A0F}"/>
                </a:ext>
              </a:extLst>
            </p:cNvPr>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020;p23">
              <a:extLst>
                <a:ext uri="{FF2B5EF4-FFF2-40B4-BE49-F238E27FC236}">
                  <a16:creationId xmlns:a16="http://schemas.microsoft.com/office/drawing/2014/main" id="{8957E236-B6D4-FD09-9DEB-3E5F63D6769A}"/>
                </a:ext>
              </a:extLst>
            </p:cNvPr>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021;p23">
              <a:extLst>
                <a:ext uri="{FF2B5EF4-FFF2-40B4-BE49-F238E27FC236}">
                  <a16:creationId xmlns:a16="http://schemas.microsoft.com/office/drawing/2014/main" id="{93A82B3C-5C4B-725E-10B2-A52488CDC2C1}"/>
                </a:ext>
              </a:extLst>
            </p:cNvPr>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022;p23">
              <a:extLst>
                <a:ext uri="{FF2B5EF4-FFF2-40B4-BE49-F238E27FC236}">
                  <a16:creationId xmlns:a16="http://schemas.microsoft.com/office/drawing/2014/main" id="{610B0D9D-BE90-E8FB-61A0-BB5CDE170286}"/>
                </a:ext>
              </a:extLst>
            </p:cNvPr>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023;p23">
              <a:extLst>
                <a:ext uri="{FF2B5EF4-FFF2-40B4-BE49-F238E27FC236}">
                  <a16:creationId xmlns:a16="http://schemas.microsoft.com/office/drawing/2014/main" id="{5DB85B9C-4A55-00FE-40B9-5EB272CC9B16}"/>
                </a:ext>
              </a:extLst>
            </p:cNvPr>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024;p23">
              <a:extLst>
                <a:ext uri="{FF2B5EF4-FFF2-40B4-BE49-F238E27FC236}">
                  <a16:creationId xmlns:a16="http://schemas.microsoft.com/office/drawing/2014/main" id="{955AEFAD-53CA-59AB-486F-7665908A1175}"/>
                </a:ext>
              </a:extLst>
            </p:cNvPr>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025;p23">
              <a:extLst>
                <a:ext uri="{FF2B5EF4-FFF2-40B4-BE49-F238E27FC236}">
                  <a16:creationId xmlns:a16="http://schemas.microsoft.com/office/drawing/2014/main" id="{5D9CBFC6-8F18-0843-DC9D-5C972B71FE0F}"/>
                </a:ext>
              </a:extLst>
            </p:cNvPr>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026;p23">
              <a:extLst>
                <a:ext uri="{FF2B5EF4-FFF2-40B4-BE49-F238E27FC236}">
                  <a16:creationId xmlns:a16="http://schemas.microsoft.com/office/drawing/2014/main" id="{8FCFFEE7-317C-5FDF-3856-415A743F6574}"/>
                </a:ext>
              </a:extLst>
            </p:cNvPr>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027;p23">
              <a:extLst>
                <a:ext uri="{FF2B5EF4-FFF2-40B4-BE49-F238E27FC236}">
                  <a16:creationId xmlns:a16="http://schemas.microsoft.com/office/drawing/2014/main" id="{E69E03ED-58E0-7049-4E6E-555C9286B9C2}"/>
                </a:ext>
              </a:extLst>
            </p:cNvPr>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028;p23">
              <a:extLst>
                <a:ext uri="{FF2B5EF4-FFF2-40B4-BE49-F238E27FC236}">
                  <a16:creationId xmlns:a16="http://schemas.microsoft.com/office/drawing/2014/main" id="{F6B880C1-F004-8C9B-6CEC-43C5374B172A}"/>
                </a:ext>
              </a:extLst>
            </p:cNvPr>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029;p23">
              <a:extLst>
                <a:ext uri="{FF2B5EF4-FFF2-40B4-BE49-F238E27FC236}">
                  <a16:creationId xmlns:a16="http://schemas.microsoft.com/office/drawing/2014/main" id="{5AEAA533-F354-4DE7-CCF5-AC70C40FD308}"/>
                </a:ext>
              </a:extLst>
            </p:cNvPr>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030;p23">
              <a:extLst>
                <a:ext uri="{FF2B5EF4-FFF2-40B4-BE49-F238E27FC236}">
                  <a16:creationId xmlns:a16="http://schemas.microsoft.com/office/drawing/2014/main" id="{D3D14775-B53E-6573-5BAD-DB65DFCECA3C}"/>
                </a:ext>
              </a:extLst>
            </p:cNvPr>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031;p23">
              <a:extLst>
                <a:ext uri="{FF2B5EF4-FFF2-40B4-BE49-F238E27FC236}">
                  <a16:creationId xmlns:a16="http://schemas.microsoft.com/office/drawing/2014/main" id="{B946AE06-EA0B-C4AC-2AF0-090C2AABB1A5}"/>
                </a:ext>
              </a:extLst>
            </p:cNvPr>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032;p23">
              <a:extLst>
                <a:ext uri="{FF2B5EF4-FFF2-40B4-BE49-F238E27FC236}">
                  <a16:creationId xmlns:a16="http://schemas.microsoft.com/office/drawing/2014/main" id="{E948CF82-3487-2D80-FDAB-8ABE255BF3F0}"/>
                </a:ext>
              </a:extLst>
            </p:cNvPr>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033;p23">
              <a:extLst>
                <a:ext uri="{FF2B5EF4-FFF2-40B4-BE49-F238E27FC236}">
                  <a16:creationId xmlns:a16="http://schemas.microsoft.com/office/drawing/2014/main" id="{0ABA326D-DE18-B8EC-4B44-71927DA1B1BD}"/>
                </a:ext>
              </a:extLst>
            </p:cNvPr>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034;p23">
              <a:extLst>
                <a:ext uri="{FF2B5EF4-FFF2-40B4-BE49-F238E27FC236}">
                  <a16:creationId xmlns:a16="http://schemas.microsoft.com/office/drawing/2014/main" id="{57FC128B-4C86-9A67-095F-6E9DD22EF8A2}"/>
                </a:ext>
              </a:extLst>
            </p:cNvPr>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035;p23">
              <a:extLst>
                <a:ext uri="{FF2B5EF4-FFF2-40B4-BE49-F238E27FC236}">
                  <a16:creationId xmlns:a16="http://schemas.microsoft.com/office/drawing/2014/main" id="{EB0C8681-86D9-4B55-B363-FB2E79D368C0}"/>
                </a:ext>
              </a:extLst>
            </p:cNvPr>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036;p23">
              <a:extLst>
                <a:ext uri="{FF2B5EF4-FFF2-40B4-BE49-F238E27FC236}">
                  <a16:creationId xmlns:a16="http://schemas.microsoft.com/office/drawing/2014/main" id="{C93547B3-9469-D467-5EB5-250D1F6DCA4D}"/>
                </a:ext>
              </a:extLst>
            </p:cNvPr>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037;p23">
              <a:extLst>
                <a:ext uri="{FF2B5EF4-FFF2-40B4-BE49-F238E27FC236}">
                  <a16:creationId xmlns:a16="http://schemas.microsoft.com/office/drawing/2014/main" id="{B330C0E9-B2E9-85D5-A098-5A07E90763D2}"/>
                </a:ext>
              </a:extLst>
            </p:cNvPr>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038;p23">
              <a:extLst>
                <a:ext uri="{FF2B5EF4-FFF2-40B4-BE49-F238E27FC236}">
                  <a16:creationId xmlns:a16="http://schemas.microsoft.com/office/drawing/2014/main" id="{95CB9FD6-F9C6-6FBB-3293-237F85E8A8FE}"/>
                </a:ext>
              </a:extLst>
            </p:cNvPr>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039;p23">
              <a:extLst>
                <a:ext uri="{FF2B5EF4-FFF2-40B4-BE49-F238E27FC236}">
                  <a16:creationId xmlns:a16="http://schemas.microsoft.com/office/drawing/2014/main" id="{2E246D0E-1C88-5AC3-F4F2-4F79F8127584}"/>
                </a:ext>
              </a:extLst>
            </p:cNvPr>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040;p23">
              <a:extLst>
                <a:ext uri="{FF2B5EF4-FFF2-40B4-BE49-F238E27FC236}">
                  <a16:creationId xmlns:a16="http://schemas.microsoft.com/office/drawing/2014/main" id="{245F8A67-64B2-4E1E-1CAF-5C8C0D8DA959}"/>
                </a:ext>
              </a:extLst>
            </p:cNvPr>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041;p23">
              <a:extLst>
                <a:ext uri="{FF2B5EF4-FFF2-40B4-BE49-F238E27FC236}">
                  <a16:creationId xmlns:a16="http://schemas.microsoft.com/office/drawing/2014/main" id="{49625F57-F72E-896D-F7C2-2EB942F31C54}"/>
                </a:ext>
              </a:extLst>
            </p:cNvPr>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042;p23">
              <a:extLst>
                <a:ext uri="{FF2B5EF4-FFF2-40B4-BE49-F238E27FC236}">
                  <a16:creationId xmlns:a16="http://schemas.microsoft.com/office/drawing/2014/main" id="{B60E3DCC-60CC-87CD-20FD-CCB5336EA212}"/>
                </a:ext>
              </a:extLst>
            </p:cNvPr>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043;p23">
              <a:extLst>
                <a:ext uri="{FF2B5EF4-FFF2-40B4-BE49-F238E27FC236}">
                  <a16:creationId xmlns:a16="http://schemas.microsoft.com/office/drawing/2014/main" id="{CA111A16-1F82-E435-FB8B-37EEFD8EA92E}"/>
                </a:ext>
              </a:extLst>
            </p:cNvPr>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044;p23">
              <a:extLst>
                <a:ext uri="{FF2B5EF4-FFF2-40B4-BE49-F238E27FC236}">
                  <a16:creationId xmlns:a16="http://schemas.microsoft.com/office/drawing/2014/main" id="{BF07762D-C16E-3406-C30D-0CAEA702811B}"/>
                </a:ext>
              </a:extLst>
            </p:cNvPr>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045;p23">
              <a:extLst>
                <a:ext uri="{FF2B5EF4-FFF2-40B4-BE49-F238E27FC236}">
                  <a16:creationId xmlns:a16="http://schemas.microsoft.com/office/drawing/2014/main" id="{37D13554-A995-79AA-C4A9-F4948DDB963B}"/>
                </a:ext>
              </a:extLst>
            </p:cNvPr>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46;p23">
              <a:extLst>
                <a:ext uri="{FF2B5EF4-FFF2-40B4-BE49-F238E27FC236}">
                  <a16:creationId xmlns:a16="http://schemas.microsoft.com/office/drawing/2014/main" id="{707E85F1-CDB7-E18D-ABE4-AB86968A62A5}"/>
                </a:ext>
              </a:extLst>
            </p:cNvPr>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47;p23">
              <a:extLst>
                <a:ext uri="{FF2B5EF4-FFF2-40B4-BE49-F238E27FC236}">
                  <a16:creationId xmlns:a16="http://schemas.microsoft.com/office/drawing/2014/main" id="{D4A75FE2-1097-88FC-3471-60DF30936A64}"/>
                </a:ext>
              </a:extLst>
            </p:cNvPr>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48;p23">
              <a:extLst>
                <a:ext uri="{FF2B5EF4-FFF2-40B4-BE49-F238E27FC236}">
                  <a16:creationId xmlns:a16="http://schemas.microsoft.com/office/drawing/2014/main" id="{47AE09CE-D9E5-CB69-747F-964A22EF0E19}"/>
                </a:ext>
              </a:extLst>
            </p:cNvPr>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49;p23">
              <a:extLst>
                <a:ext uri="{FF2B5EF4-FFF2-40B4-BE49-F238E27FC236}">
                  <a16:creationId xmlns:a16="http://schemas.microsoft.com/office/drawing/2014/main" id="{1AEDC863-5602-CD2D-1B95-90026A16296A}"/>
                </a:ext>
              </a:extLst>
            </p:cNvPr>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50;p23">
              <a:extLst>
                <a:ext uri="{FF2B5EF4-FFF2-40B4-BE49-F238E27FC236}">
                  <a16:creationId xmlns:a16="http://schemas.microsoft.com/office/drawing/2014/main" id="{2707AD03-E7F4-1668-9C04-6D682AEB5D47}"/>
                </a:ext>
              </a:extLst>
            </p:cNvPr>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1;p23">
              <a:extLst>
                <a:ext uri="{FF2B5EF4-FFF2-40B4-BE49-F238E27FC236}">
                  <a16:creationId xmlns:a16="http://schemas.microsoft.com/office/drawing/2014/main" id="{4D3CBE76-2B15-402A-1B39-390379080BF8}"/>
                </a:ext>
              </a:extLst>
            </p:cNvPr>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52;p23">
              <a:extLst>
                <a:ext uri="{FF2B5EF4-FFF2-40B4-BE49-F238E27FC236}">
                  <a16:creationId xmlns:a16="http://schemas.microsoft.com/office/drawing/2014/main" id="{4DDE2FF1-9F7F-59DB-0184-3BD0D485C2F0}"/>
                </a:ext>
              </a:extLst>
            </p:cNvPr>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53;p23">
              <a:extLst>
                <a:ext uri="{FF2B5EF4-FFF2-40B4-BE49-F238E27FC236}">
                  <a16:creationId xmlns:a16="http://schemas.microsoft.com/office/drawing/2014/main" id="{5C89FBEE-ACDF-F138-8739-94D710013A83}"/>
                </a:ext>
              </a:extLst>
            </p:cNvPr>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54;p23">
              <a:extLst>
                <a:ext uri="{FF2B5EF4-FFF2-40B4-BE49-F238E27FC236}">
                  <a16:creationId xmlns:a16="http://schemas.microsoft.com/office/drawing/2014/main" id="{E95F45B0-6237-D376-800E-EEA25F8B8C3F}"/>
                </a:ext>
              </a:extLst>
            </p:cNvPr>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55;p23">
              <a:extLst>
                <a:ext uri="{FF2B5EF4-FFF2-40B4-BE49-F238E27FC236}">
                  <a16:creationId xmlns:a16="http://schemas.microsoft.com/office/drawing/2014/main" id="{475B608A-79FD-C77F-6FF5-77F313143C8E}"/>
                </a:ext>
              </a:extLst>
            </p:cNvPr>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056;p23">
              <a:extLst>
                <a:ext uri="{FF2B5EF4-FFF2-40B4-BE49-F238E27FC236}">
                  <a16:creationId xmlns:a16="http://schemas.microsoft.com/office/drawing/2014/main" id="{B09F90CC-FF9C-6660-FE8B-5BF32AF01531}"/>
                </a:ext>
              </a:extLst>
            </p:cNvPr>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057;p23">
              <a:extLst>
                <a:ext uri="{FF2B5EF4-FFF2-40B4-BE49-F238E27FC236}">
                  <a16:creationId xmlns:a16="http://schemas.microsoft.com/office/drawing/2014/main" id="{CB281DEC-DEC5-01D9-F213-7570E8D7D4D8}"/>
                </a:ext>
              </a:extLst>
            </p:cNvPr>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058;p23">
              <a:extLst>
                <a:ext uri="{FF2B5EF4-FFF2-40B4-BE49-F238E27FC236}">
                  <a16:creationId xmlns:a16="http://schemas.microsoft.com/office/drawing/2014/main" id="{DD5604B4-60D1-AE85-B0B4-A04ED80AFF22}"/>
                </a:ext>
              </a:extLst>
            </p:cNvPr>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059;p23">
              <a:extLst>
                <a:ext uri="{FF2B5EF4-FFF2-40B4-BE49-F238E27FC236}">
                  <a16:creationId xmlns:a16="http://schemas.microsoft.com/office/drawing/2014/main" id="{7E7B80E3-7BDF-B551-6348-F65A91EF713E}"/>
                </a:ext>
              </a:extLst>
            </p:cNvPr>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060;p23">
              <a:extLst>
                <a:ext uri="{FF2B5EF4-FFF2-40B4-BE49-F238E27FC236}">
                  <a16:creationId xmlns:a16="http://schemas.microsoft.com/office/drawing/2014/main" id="{A0847FE1-E11A-73F8-B5ED-EA414C4A2CE1}"/>
                </a:ext>
              </a:extLst>
            </p:cNvPr>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061;p23">
              <a:extLst>
                <a:ext uri="{FF2B5EF4-FFF2-40B4-BE49-F238E27FC236}">
                  <a16:creationId xmlns:a16="http://schemas.microsoft.com/office/drawing/2014/main" id="{7C9F2A40-3BB2-A377-D23E-B606E689234D}"/>
                </a:ext>
              </a:extLst>
            </p:cNvPr>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062;p23">
              <a:extLst>
                <a:ext uri="{FF2B5EF4-FFF2-40B4-BE49-F238E27FC236}">
                  <a16:creationId xmlns:a16="http://schemas.microsoft.com/office/drawing/2014/main" id="{8659C977-4225-1E86-D680-29A67D335A47}"/>
                </a:ext>
              </a:extLst>
            </p:cNvPr>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063;p23">
              <a:extLst>
                <a:ext uri="{FF2B5EF4-FFF2-40B4-BE49-F238E27FC236}">
                  <a16:creationId xmlns:a16="http://schemas.microsoft.com/office/drawing/2014/main" id="{95459838-E774-6E6B-4786-25E923620056}"/>
                </a:ext>
              </a:extLst>
            </p:cNvPr>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064;p23">
              <a:extLst>
                <a:ext uri="{FF2B5EF4-FFF2-40B4-BE49-F238E27FC236}">
                  <a16:creationId xmlns:a16="http://schemas.microsoft.com/office/drawing/2014/main" id="{4CCE3A67-2C1F-9DED-F4C9-E6D74087DF0A}"/>
                </a:ext>
              </a:extLst>
            </p:cNvPr>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065;p23">
              <a:extLst>
                <a:ext uri="{FF2B5EF4-FFF2-40B4-BE49-F238E27FC236}">
                  <a16:creationId xmlns:a16="http://schemas.microsoft.com/office/drawing/2014/main" id="{DBC66193-811B-8210-EBE2-16D881938867}"/>
                </a:ext>
              </a:extLst>
            </p:cNvPr>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066;p23">
              <a:extLst>
                <a:ext uri="{FF2B5EF4-FFF2-40B4-BE49-F238E27FC236}">
                  <a16:creationId xmlns:a16="http://schemas.microsoft.com/office/drawing/2014/main" id="{65F01583-A0E8-4C8B-D713-98CB73DD012D}"/>
                </a:ext>
              </a:extLst>
            </p:cNvPr>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067;p23">
              <a:extLst>
                <a:ext uri="{FF2B5EF4-FFF2-40B4-BE49-F238E27FC236}">
                  <a16:creationId xmlns:a16="http://schemas.microsoft.com/office/drawing/2014/main" id="{58E23B0A-76B1-C60B-6FC4-73A8FAE5C4BD}"/>
                </a:ext>
              </a:extLst>
            </p:cNvPr>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068;p23">
              <a:extLst>
                <a:ext uri="{FF2B5EF4-FFF2-40B4-BE49-F238E27FC236}">
                  <a16:creationId xmlns:a16="http://schemas.microsoft.com/office/drawing/2014/main" id="{A4231EEC-A537-8DCF-0AC6-A352E6CA7D6F}"/>
                </a:ext>
              </a:extLst>
            </p:cNvPr>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069;p23">
              <a:extLst>
                <a:ext uri="{FF2B5EF4-FFF2-40B4-BE49-F238E27FC236}">
                  <a16:creationId xmlns:a16="http://schemas.microsoft.com/office/drawing/2014/main" id="{B489C73C-AFBF-24A8-87D5-33C98A2A783C}"/>
                </a:ext>
              </a:extLst>
            </p:cNvPr>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070;p23">
              <a:extLst>
                <a:ext uri="{FF2B5EF4-FFF2-40B4-BE49-F238E27FC236}">
                  <a16:creationId xmlns:a16="http://schemas.microsoft.com/office/drawing/2014/main" id="{8CE8AE25-6B7F-3C98-4CFE-5A1EA18C9DC7}"/>
                </a:ext>
              </a:extLst>
            </p:cNvPr>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071;p23">
              <a:extLst>
                <a:ext uri="{FF2B5EF4-FFF2-40B4-BE49-F238E27FC236}">
                  <a16:creationId xmlns:a16="http://schemas.microsoft.com/office/drawing/2014/main" id="{EED0E513-1A90-221D-1F1B-4640A32130A9}"/>
                </a:ext>
              </a:extLst>
            </p:cNvPr>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072;p23">
              <a:extLst>
                <a:ext uri="{FF2B5EF4-FFF2-40B4-BE49-F238E27FC236}">
                  <a16:creationId xmlns:a16="http://schemas.microsoft.com/office/drawing/2014/main" id="{D653DDA8-BFD1-260F-3DA2-47AC8C3422E6}"/>
                </a:ext>
              </a:extLst>
            </p:cNvPr>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073;p23">
              <a:extLst>
                <a:ext uri="{FF2B5EF4-FFF2-40B4-BE49-F238E27FC236}">
                  <a16:creationId xmlns:a16="http://schemas.microsoft.com/office/drawing/2014/main" id="{3DE5F400-59B2-0968-AAED-13B24C3443DB}"/>
                </a:ext>
              </a:extLst>
            </p:cNvPr>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074;p23">
              <a:extLst>
                <a:ext uri="{FF2B5EF4-FFF2-40B4-BE49-F238E27FC236}">
                  <a16:creationId xmlns:a16="http://schemas.microsoft.com/office/drawing/2014/main" id="{EF62CA6F-66C4-8D5C-5EF1-0DD3D812AF1B}"/>
                </a:ext>
              </a:extLst>
            </p:cNvPr>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075;p23">
              <a:extLst>
                <a:ext uri="{FF2B5EF4-FFF2-40B4-BE49-F238E27FC236}">
                  <a16:creationId xmlns:a16="http://schemas.microsoft.com/office/drawing/2014/main" id="{87D06290-1BDA-1151-BDAD-53A8204C01EC}"/>
                </a:ext>
              </a:extLst>
            </p:cNvPr>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076;p23">
              <a:extLst>
                <a:ext uri="{FF2B5EF4-FFF2-40B4-BE49-F238E27FC236}">
                  <a16:creationId xmlns:a16="http://schemas.microsoft.com/office/drawing/2014/main" id="{3572B3C2-EFDE-8852-B57F-898218CFAE8A}"/>
                </a:ext>
              </a:extLst>
            </p:cNvPr>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077;p23">
              <a:extLst>
                <a:ext uri="{FF2B5EF4-FFF2-40B4-BE49-F238E27FC236}">
                  <a16:creationId xmlns:a16="http://schemas.microsoft.com/office/drawing/2014/main" id="{10716AC1-5FC4-71AA-64C5-0F64D01634B1}"/>
                </a:ext>
              </a:extLst>
            </p:cNvPr>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078;p23">
              <a:extLst>
                <a:ext uri="{FF2B5EF4-FFF2-40B4-BE49-F238E27FC236}">
                  <a16:creationId xmlns:a16="http://schemas.microsoft.com/office/drawing/2014/main" id="{26094EFF-0075-D5A4-62D1-8D17D392710F}"/>
                </a:ext>
              </a:extLst>
            </p:cNvPr>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079;p23">
              <a:extLst>
                <a:ext uri="{FF2B5EF4-FFF2-40B4-BE49-F238E27FC236}">
                  <a16:creationId xmlns:a16="http://schemas.microsoft.com/office/drawing/2014/main" id="{36AF5AE6-EA7E-8442-9BD6-491ED36D88A4}"/>
                </a:ext>
              </a:extLst>
            </p:cNvPr>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080;p23">
              <a:extLst>
                <a:ext uri="{FF2B5EF4-FFF2-40B4-BE49-F238E27FC236}">
                  <a16:creationId xmlns:a16="http://schemas.microsoft.com/office/drawing/2014/main" id="{694C1780-3EBA-1B1E-64DC-BCF8C81351C0}"/>
                </a:ext>
              </a:extLst>
            </p:cNvPr>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081;p23">
              <a:extLst>
                <a:ext uri="{FF2B5EF4-FFF2-40B4-BE49-F238E27FC236}">
                  <a16:creationId xmlns:a16="http://schemas.microsoft.com/office/drawing/2014/main" id="{FD3AE6E9-7A4C-AFCE-8218-CB7CE430F09D}"/>
                </a:ext>
              </a:extLst>
            </p:cNvPr>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082;p23">
              <a:extLst>
                <a:ext uri="{FF2B5EF4-FFF2-40B4-BE49-F238E27FC236}">
                  <a16:creationId xmlns:a16="http://schemas.microsoft.com/office/drawing/2014/main" id="{B10CB7E4-0B0A-8795-A36C-F605042BAAD0}"/>
                </a:ext>
              </a:extLst>
            </p:cNvPr>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083;p23">
              <a:extLst>
                <a:ext uri="{FF2B5EF4-FFF2-40B4-BE49-F238E27FC236}">
                  <a16:creationId xmlns:a16="http://schemas.microsoft.com/office/drawing/2014/main" id="{E0E639E7-C3D4-3801-195B-D41C84C71C10}"/>
                </a:ext>
              </a:extLst>
            </p:cNvPr>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084;p23">
              <a:extLst>
                <a:ext uri="{FF2B5EF4-FFF2-40B4-BE49-F238E27FC236}">
                  <a16:creationId xmlns:a16="http://schemas.microsoft.com/office/drawing/2014/main" id="{77E79DA1-3EC1-BA7F-0950-09D3A6B87999}"/>
                </a:ext>
              </a:extLst>
            </p:cNvPr>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085;p23">
              <a:extLst>
                <a:ext uri="{FF2B5EF4-FFF2-40B4-BE49-F238E27FC236}">
                  <a16:creationId xmlns:a16="http://schemas.microsoft.com/office/drawing/2014/main" id="{BCA04756-D54A-51D1-56AC-1436186C8D50}"/>
                </a:ext>
              </a:extLst>
            </p:cNvPr>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086;p23">
              <a:extLst>
                <a:ext uri="{FF2B5EF4-FFF2-40B4-BE49-F238E27FC236}">
                  <a16:creationId xmlns:a16="http://schemas.microsoft.com/office/drawing/2014/main" id="{3FF9A16F-8C59-73AE-3567-67E7CB29C533}"/>
                </a:ext>
              </a:extLst>
            </p:cNvPr>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087;p23">
              <a:extLst>
                <a:ext uri="{FF2B5EF4-FFF2-40B4-BE49-F238E27FC236}">
                  <a16:creationId xmlns:a16="http://schemas.microsoft.com/office/drawing/2014/main" id="{83253115-A3E1-43C8-B339-5B26715671A2}"/>
                </a:ext>
              </a:extLst>
            </p:cNvPr>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088;p23">
              <a:extLst>
                <a:ext uri="{FF2B5EF4-FFF2-40B4-BE49-F238E27FC236}">
                  <a16:creationId xmlns:a16="http://schemas.microsoft.com/office/drawing/2014/main" id="{AFAA8464-976A-24DE-38A2-65A0DE9AC2F1}"/>
                </a:ext>
              </a:extLst>
            </p:cNvPr>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089;p23">
              <a:extLst>
                <a:ext uri="{FF2B5EF4-FFF2-40B4-BE49-F238E27FC236}">
                  <a16:creationId xmlns:a16="http://schemas.microsoft.com/office/drawing/2014/main" id="{A277F3B8-104A-24FF-2E2E-63CED62C50B7}"/>
                </a:ext>
              </a:extLst>
            </p:cNvPr>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090;p23">
              <a:extLst>
                <a:ext uri="{FF2B5EF4-FFF2-40B4-BE49-F238E27FC236}">
                  <a16:creationId xmlns:a16="http://schemas.microsoft.com/office/drawing/2014/main" id="{F08F4670-DAEC-2A55-B3DF-B9301ED6A4C7}"/>
                </a:ext>
              </a:extLst>
            </p:cNvPr>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091;p23">
              <a:extLst>
                <a:ext uri="{FF2B5EF4-FFF2-40B4-BE49-F238E27FC236}">
                  <a16:creationId xmlns:a16="http://schemas.microsoft.com/office/drawing/2014/main" id="{ECF95032-39A6-900C-B17B-A12822E34874}"/>
                </a:ext>
              </a:extLst>
            </p:cNvPr>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092;p23">
              <a:extLst>
                <a:ext uri="{FF2B5EF4-FFF2-40B4-BE49-F238E27FC236}">
                  <a16:creationId xmlns:a16="http://schemas.microsoft.com/office/drawing/2014/main" id="{BEB16781-8524-6A7B-CB50-20E39EC63574}"/>
                </a:ext>
              </a:extLst>
            </p:cNvPr>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093;p23">
              <a:extLst>
                <a:ext uri="{FF2B5EF4-FFF2-40B4-BE49-F238E27FC236}">
                  <a16:creationId xmlns:a16="http://schemas.microsoft.com/office/drawing/2014/main" id="{7FE7EBC3-4B33-3B94-9A7B-F57CE88CBB62}"/>
                </a:ext>
              </a:extLst>
            </p:cNvPr>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094;p23">
              <a:extLst>
                <a:ext uri="{FF2B5EF4-FFF2-40B4-BE49-F238E27FC236}">
                  <a16:creationId xmlns:a16="http://schemas.microsoft.com/office/drawing/2014/main" id="{F1D88219-B3A5-5D96-0EA4-74B4324D7DBC}"/>
                </a:ext>
              </a:extLst>
            </p:cNvPr>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095;p23">
              <a:extLst>
                <a:ext uri="{FF2B5EF4-FFF2-40B4-BE49-F238E27FC236}">
                  <a16:creationId xmlns:a16="http://schemas.microsoft.com/office/drawing/2014/main" id="{98BAF542-C76B-D046-EE64-81AA63CA69C5}"/>
                </a:ext>
              </a:extLst>
            </p:cNvPr>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096;p23">
              <a:extLst>
                <a:ext uri="{FF2B5EF4-FFF2-40B4-BE49-F238E27FC236}">
                  <a16:creationId xmlns:a16="http://schemas.microsoft.com/office/drawing/2014/main" id="{5F4E9CAB-B79D-4B45-14DE-533FC182EC6C}"/>
                </a:ext>
              </a:extLst>
            </p:cNvPr>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097;p23">
              <a:extLst>
                <a:ext uri="{FF2B5EF4-FFF2-40B4-BE49-F238E27FC236}">
                  <a16:creationId xmlns:a16="http://schemas.microsoft.com/office/drawing/2014/main" id="{D503BA4A-56C1-4E8D-7C3D-E75CC1EBCEC5}"/>
                </a:ext>
              </a:extLst>
            </p:cNvPr>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098;p23">
              <a:extLst>
                <a:ext uri="{FF2B5EF4-FFF2-40B4-BE49-F238E27FC236}">
                  <a16:creationId xmlns:a16="http://schemas.microsoft.com/office/drawing/2014/main" id="{0B55177F-0A2E-7B1C-7C36-FAA88B160E28}"/>
                </a:ext>
              </a:extLst>
            </p:cNvPr>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099;p23">
              <a:extLst>
                <a:ext uri="{FF2B5EF4-FFF2-40B4-BE49-F238E27FC236}">
                  <a16:creationId xmlns:a16="http://schemas.microsoft.com/office/drawing/2014/main" id="{9729BAE0-9BF7-B29D-93DC-3AF1094ECD53}"/>
                </a:ext>
              </a:extLst>
            </p:cNvPr>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100;p23">
              <a:extLst>
                <a:ext uri="{FF2B5EF4-FFF2-40B4-BE49-F238E27FC236}">
                  <a16:creationId xmlns:a16="http://schemas.microsoft.com/office/drawing/2014/main" id="{BA0EF2BC-DDC6-CC46-0E26-94BC7E924CBA}"/>
                </a:ext>
              </a:extLst>
            </p:cNvPr>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101;p23">
              <a:extLst>
                <a:ext uri="{FF2B5EF4-FFF2-40B4-BE49-F238E27FC236}">
                  <a16:creationId xmlns:a16="http://schemas.microsoft.com/office/drawing/2014/main" id="{D22853F8-BFD5-79E7-729F-F20119E73F5A}"/>
                </a:ext>
              </a:extLst>
            </p:cNvPr>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102;p23">
              <a:extLst>
                <a:ext uri="{FF2B5EF4-FFF2-40B4-BE49-F238E27FC236}">
                  <a16:creationId xmlns:a16="http://schemas.microsoft.com/office/drawing/2014/main" id="{A27B2C2E-88A3-053F-6F5B-2B8EE2B762D3}"/>
                </a:ext>
              </a:extLst>
            </p:cNvPr>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103;p23">
              <a:extLst>
                <a:ext uri="{FF2B5EF4-FFF2-40B4-BE49-F238E27FC236}">
                  <a16:creationId xmlns:a16="http://schemas.microsoft.com/office/drawing/2014/main" id="{1D4BC465-4EE3-D101-8B2B-ABBA1B130204}"/>
                </a:ext>
              </a:extLst>
            </p:cNvPr>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104;p23">
              <a:extLst>
                <a:ext uri="{FF2B5EF4-FFF2-40B4-BE49-F238E27FC236}">
                  <a16:creationId xmlns:a16="http://schemas.microsoft.com/office/drawing/2014/main" id="{7A506352-B9B0-D834-823E-8500AB00A02C}"/>
                </a:ext>
              </a:extLst>
            </p:cNvPr>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105;p23">
              <a:extLst>
                <a:ext uri="{FF2B5EF4-FFF2-40B4-BE49-F238E27FC236}">
                  <a16:creationId xmlns:a16="http://schemas.microsoft.com/office/drawing/2014/main" id="{720399A8-0B1E-99EC-BD65-1DA17DE41D2B}"/>
                </a:ext>
              </a:extLst>
            </p:cNvPr>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106;p23">
              <a:extLst>
                <a:ext uri="{FF2B5EF4-FFF2-40B4-BE49-F238E27FC236}">
                  <a16:creationId xmlns:a16="http://schemas.microsoft.com/office/drawing/2014/main" id="{AE515667-98D7-C07E-3A46-E529773282AE}"/>
                </a:ext>
              </a:extLst>
            </p:cNvPr>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107;p23">
              <a:extLst>
                <a:ext uri="{FF2B5EF4-FFF2-40B4-BE49-F238E27FC236}">
                  <a16:creationId xmlns:a16="http://schemas.microsoft.com/office/drawing/2014/main" id="{DC6531D7-77E5-F2B2-D422-B569C3E46D3A}"/>
                </a:ext>
              </a:extLst>
            </p:cNvPr>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108;p23">
              <a:extLst>
                <a:ext uri="{FF2B5EF4-FFF2-40B4-BE49-F238E27FC236}">
                  <a16:creationId xmlns:a16="http://schemas.microsoft.com/office/drawing/2014/main" id="{F4035AC5-C825-7195-1336-DCEEB96AB9DB}"/>
                </a:ext>
              </a:extLst>
            </p:cNvPr>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109;p23">
              <a:extLst>
                <a:ext uri="{FF2B5EF4-FFF2-40B4-BE49-F238E27FC236}">
                  <a16:creationId xmlns:a16="http://schemas.microsoft.com/office/drawing/2014/main" id="{6680DE66-15B9-E61B-E9B4-F405C2264F26}"/>
                </a:ext>
              </a:extLst>
            </p:cNvPr>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110;p23">
              <a:extLst>
                <a:ext uri="{FF2B5EF4-FFF2-40B4-BE49-F238E27FC236}">
                  <a16:creationId xmlns:a16="http://schemas.microsoft.com/office/drawing/2014/main" id="{F35A44E1-CBC4-40EC-FA5D-9C21F8EE5D45}"/>
                </a:ext>
              </a:extLst>
            </p:cNvPr>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111;p23">
              <a:extLst>
                <a:ext uri="{FF2B5EF4-FFF2-40B4-BE49-F238E27FC236}">
                  <a16:creationId xmlns:a16="http://schemas.microsoft.com/office/drawing/2014/main" id="{4C46506D-FE6F-9326-056B-9BDCCC44CD48}"/>
                </a:ext>
              </a:extLst>
            </p:cNvPr>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112;p23">
              <a:extLst>
                <a:ext uri="{FF2B5EF4-FFF2-40B4-BE49-F238E27FC236}">
                  <a16:creationId xmlns:a16="http://schemas.microsoft.com/office/drawing/2014/main" id="{E97DB766-C4CF-FD1E-12C4-FAADAE576E69}"/>
                </a:ext>
              </a:extLst>
            </p:cNvPr>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113;p23">
              <a:extLst>
                <a:ext uri="{FF2B5EF4-FFF2-40B4-BE49-F238E27FC236}">
                  <a16:creationId xmlns:a16="http://schemas.microsoft.com/office/drawing/2014/main" id="{98E78D69-6105-20C6-B9C1-61B967657549}"/>
                </a:ext>
              </a:extLst>
            </p:cNvPr>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114;p23">
              <a:extLst>
                <a:ext uri="{FF2B5EF4-FFF2-40B4-BE49-F238E27FC236}">
                  <a16:creationId xmlns:a16="http://schemas.microsoft.com/office/drawing/2014/main" id="{54AE4AD0-16F1-7468-0F7C-DD7EC38B99FC}"/>
                </a:ext>
              </a:extLst>
            </p:cNvPr>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115;p23">
              <a:extLst>
                <a:ext uri="{FF2B5EF4-FFF2-40B4-BE49-F238E27FC236}">
                  <a16:creationId xmlns:a16="http://schemas.microsoft.com/office/drawing/2014/main" id="{10879648-31E7-8399-1994-D328D72E1785}"/>
                </a:ext>
              </a:extLst>
            </p:cNvPr>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0" name="Google Shape;2116;p23">
            <a:extLst>
              <a:ext uri="{FF2B5EF4-FFF2-40B4-BE49-F238E27FC236}">
                <a16:creationId xmlns:a16="http://schemas.microsoft.com/office/drawing/2014/main" id="{7DDDD7BD-B30F-B700-F881-15E06FDA7B1A}"/>
              </a:ext>
            </a:extLst>
          </p:cNvPr>
          <p:cNvSpPr txBox="1"/>
          <p:nvPr/>
        </p:nvSpPr>
        <p:spPr>
          <a:xfrm>
            <a:off x="2503821" y="305251"/>
            <a:ext cx="4136358" cy="8866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Performance</a:t>
            </a:r>
          </a:p>
          <a:p>
            <a:pPr marL="0" lvl="0" indent="0" algn="ctr" rtl="0">
              <a:spcBef>
                <a:spcPts val="0"/>
              </a:spcBef>
              <a:spcAft>
                <a:spcPts val="0"/>
              </a:spcAft>
              <a:buNone/>
            </a:pPr>
            <a:r>
              <a:rPr lang="en" sz="2800" dirty="0">
                <a:latin typeface="Fira Sans Medium"/>
                <a:ea typeface="Fira Sans Medium"/>
                <a:cs typeface="Fira Sans Medium"/>
                <a:sym typeface="Fira Sans Medium"/>
              </a:rPr>
              <a:t>Evaluation</a:t>
            </a:r>
            <a:endParaRPr sz="2800" dirty="0">
              <a:latin typeface="Fira Sans Medium"/>
              <a:ea typeface="Fira Sans Medium"/>
              <a:cs typeface="Fira Sans Medium"/>
              <a:sym typeface="Fira Sans Medium"/>
            </a:endParaRPr>
          </a:p>
        </p:txBody>
      </p:sp>
      <p:sp>
        <p:nvSpPr>
          <p:cNvPr id="271" name="Google Shape;2419;p28">
            <a:extLst>
              <a:ext uri="{FF2B5EF4-FFF2-40B4-BE49-F238E27FC236}">
                <a16:creationId xmlns:a16="http://schemas.microsoft.com/office/drawing/2014/main" id="{0351C5DD-FEAB-B868-FE6E-F2DBEABF6218}"/>
              </a:ext>
            </a:extLst>
          </p:cNvPr>
          <p:cNvSpPr txBox="1"/>
          <p:nvPr/>
        </p:nvSpPr>
        <p:spPr>
          <a:xfrm>
            <a:off x="467375" y="1807824"/>
            <a:ext cx="6749293"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The performance of our proposed work has been tested using two simple testing methods</a:t>
            </a:r>
            <a:endParaRPr sz="1200" dirty="0">
              <a:latin typeface="Fira Sans"/>
              <a:ea typeface="Fira Sans"/>
              <a:cs typeface="Fira Sans"/>
              <a:sym typeface="Fira Sans"/>
            </a:endParaRPr>
          </a:p>
        </p:txBody>
      </p:sp>
      <p:sp>
        <p:nvSpPr>
          <p:cNvPr id="272" name="Google Shape;2419;p28">
            <a:extLst>
              <a:ext uri="{FF2B5EF4-FFF2-40B4-BE49-F238E27FC236}">
                <a16:creationId xmlns:a16="http://schemas.microsoft.com/office/drawing/2014/main" id="{4AB01FED-67A0-1C00-E368-A1F051EF9A8F}"/>
              </a:ext>
            </a:extLst>
          </p:cNvPr>
          <p:cNvSpPr txBox="1"/>
          <p:nvPr/>
        </p:nvSpPr>
        <p:spPr>
          <a:xfrm>
            <a:off x="988964" y="2263626"/>
            <a:ext cx="2350229" cy="583136"/>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latin typeface="Fira Sans"/>
                <a:ea typeface="Fira Sans"/>
                <a:cs typeface="Fira Sans"/>
                <a:sym typeface="Fira Sans"/>
              </a:rPr>
              <a:t>Blackbox testing</a:t>
            </a:r>
          </a:p>
          <a:p>
            <a:pPr marL="171450" lvl="0" indent="-171450" algn="l" rtl="0">
              <a:spcBef>
                <a:spcPts val="0"/>
              </a:spcBef>
              <a:spcAft>
                <a:spcPts val="0"/>
              </a:spcAft>
              <a:buFont typeface="Arial" panose="020B0604020202020204" pitchFamily="34" charset="0"/>
              <a:buChar char="•"/>
            </a:pPr>
            <a:r>
              <a:rPr lang="en-US" sz="1200" dirty="0">
                <a:latin typeface="Fira Sans"/>
                <a:ea typeface="Fira Sans"/>
                <a:cs typeface="Fira Sans"/>
                <a:sym typeface="Fira Sans"/>
              </a:rPr>
              <a:t>User acceptance testing</a:t>
            </a:r>
            <a:endParaRPr sz="1200" dirty="0">
              <a:latin typeface="Fira Sans"/>
              <a:ea typeface="Fira Sans"/>
              <a:cs typeface="Fira Sans"/>
              <a:sym typeface="Fira Sans"/>
            </a:endParaRPr>
          </a:p>
        </p:txBody>
      </p:sp>
      <p:sp>
        <p:nvSpPr>
          <p:cNvPr id="273" name="Slide Number Placeholder 272">
            <a:extLst>
              <a:ext uri="{FF2B5EF4-FFF2-40B4-BE49-F238E27FC236}">
                <a16:creationId xmlns:a16="http://schemas.microsoft.com/office/drawing/2014/main" id="{D48EC62E-4543-99CB-5685-9ABFADCC0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264519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373;p28">
            <a:extLst>
              <a:ext uri="{FF2B5EF4-FFF2-40B4-BE49-F238E27FC236}">
                <a16:creationId xmlns:a16="http://schemas.microsoft.com/office/drawing/2014/main" id="{39BD8DA0-77A6-47E2-4603-76257E50A3F6}"/>
              </a:ext>
            </a:extLst>
          </p:cNvPr>
          <p:cNvGrpSpPr/>
          <p:nvPr/>
        </p:nvGrpSpPr>
        <p:grpSpPr>
          <a:xfrm>
            <a:off x="0" y="1746477"/>
            <a:ext cx="4049272" cy="2552920"/>
            <a:chOff x="1995750" y="2098600"/>
            <a:chExt cx="3550125" cy="2238225"/>
          </a:xfrm>
        </p:grpSpPr>
        <p:sp>
          <p:nvSpPr>
            <p:cNvPr id="3" name="Google Shape;2374;p28">
              <a:extLst>
                <a:ext uri="{FF2B5EF4-FFF2-40B4-BE49-F238E27FC236}">
                  <a16:creationId xmlns:a16="http://schemas.microsoft.com/office/drawing/2014/main" id="{1C59429C-1396-5694-2579-F3DD14BB8CEB}"/>
                </a:ext>
              </a:extLst>
            </p:cNvPr>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375;p28">
              <a:extLst>
                <a:ext uri="{FF2B5EF4-FFF2-40B4-BE49-F238E27FC236}">
                  <a16:creationId xmlns:a16="http://schemas.microsoft.com/office/drawing/2014/main" id="{131C77A8-B90E-6E36-12F3-DCDD4C3E2D47}"/>
                </a:ext>
              </a:extLst>
            </p:cNvPr>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76;p28">
              <a:extLst>
                <a:ext uri="{FF2B5EF4-FFF2-40B4-BE49-F238E27FC236}">
                  <a16:creationId xmlns:a16="http://schemas.microsoft.com/office/drawing/2014/main" id="{AA2D44BA-ECFB-B322-4DCB-739DE1A61C65}"/>
                </a:ext>
              </a:extLst>
            </p:cNvPr>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377;p28">
              <a:extLst>
                <a:ext uri="{FF2B5EF4-FFF2-40B4-BE49-F238E27FC236}">
                  <a16:creationId xmlns:a16="http://schemas.microsoft.com/office/drawing/2014/main" id="{561F456D-9607-FC26-E88F-B8AE3A27776E}"/>
                </a:ext>
              </a:extLst>
            </p:cNvPr>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378;p28">
              <a:extLst>
                <a:ext uri="{FF2B5EF4-FFF2-40B4-BE49-F238E27FC236}">
                  <a16:creationId xmlns:a16="http://schemas.microsoft.com/office/drawing/2014/main" id="{3B1C28C3-AC5A-3788-70D2-A2EB288280B6}"/>
                </a:ext>
              </a:extLst>
            </p:cNvPr>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379;p28">
              <a:extLst>
                <a:ext uri="{FF2B5EF4-FFF2-40B4-BE49-F238E27FC236}">
                  <a16:creationId xmlns:a16="http://schemas.microsoft.com/office/drawing/2014/main" id="{075F7EEE-8813-0C48-1694-83ACEF7CB797}"/>
                </a:ext>
              </a:extLst>
            </p:cNvPr>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381;p28">
              <a:extLst>
                <a:ext uri="{FF2B5EF4-FFF2-40B4-BE49-F238E27FC236}">
                  <a16:creationId xmlns:a16="http://schemas.microsoft.com/office/drawing/2014/main" id="{729920E0-BE86-5ECF-DFBE-E54D8EF76A89}"/>
                </a:ext>
              </a:extLst>
            </p:cNvPr>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382;p28">
              <a:extLst>
                <a:ext uri="{FF2B5EF4-FFF2-40B4-BE49-F238E27FC236}">
                  <a16:creationId xmlns:a16="http://schemas.microsoft.com/office/drawing/2014/main" id="{A87D90F1-2695-0150-0441-70BA0E0C8F20}"/>
                </a:ext>
              </a:extLst>
            </p:cNvPr>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383;p28">
              <a:extLst>
                <a:ext uri="{FF2B5EF4-FFF2-40B4-BE49-F238E27FC236}">
                  <a16:creationId xmlns:a16="http://schemas.microsoft.com/office/drawing/2014/main" id="{542C58CD-099C-8DB0-4E37-467542BFDF5D}"/>
                </a:ext>
              </a:extLst>
            </p:cNvPr>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84;p28">
              <a:extLst>
                <a:ext uri="{FF2B5EF4-FFF2-40B4-BE49-F238E27FC236}">
                  <a16:creationId xmlns:a16="http://schemas.microsoft.com/office/drawing/2014/main" id="{2D056636-EE2D-5490-F13A-13277684CA50}"/>
                </a:ext>
              </a:extLst>
            </p:cNvPr>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86;p28">
              <a:extLst>
                <a:ext uri="{FF2B5EF4-FFF2-40B4-BE49-F238E27FC236}">
                  <a16:creationId xmlns:a16="http://schemas.microsoft.com/office/drawing/2014/main" id="{1BE57BB6-573D-CB5E-0683-3A1A17637169}"/>
                </a:ext>
              </a:extLst>
            </p:cNvPr>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387;p28">
              <a:extLst>
                <a:ext uri="{FF2B5EF4-FFF2-40B4-BE49-F238E27FC236}">
                  <a16:creationId xmlns:a16="http://schemas.microsoft.com/office/drawing/2014/main" id="{2B272D26-C45B-4123-F026-6E474D30FB76}"/>
                </a:ext>
              </a:extLst>
            </p:cNvPr>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388;p28">
              <a:extLst>
                <a:ext uri="{FF2B5EF4-FFF2-40B4-BE49-F238E27FC236}">
                  <a16:creationId xmlns:a16="http://schemas.microsoft.com/office/drawing/2014/main" id="{52F60C9F-59BF-2AB1-63E8-8C3083D0C777}"/>
                </a:ext>
              </a:extLst>
            </p:cNvPr>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389;p28">
              <a:extLst>
                <a:ext uri="{FF2B5EF4-FFF2-40B4-BE49-F238E27FC236}">
                  <a16:creationId xmlns:a16="http://schemas.microsoft.com/office/drawing/2014/main" id="{7133BD74-C3D9-FF63-A5F3-07436446EF05}"/>
                </a:ext>
              </a:extLst>
            </p:cNvPr>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390;p28">
              <a:extLst>
                <a:ext uri="{FF2B5EF4-FFF2-40B4-BE49-F238E27FC236}">
                  <a16:creationId xmlns:a16="http://schemas.microsoft.com/office/drawing/2014/main" id="{90654B37-9FA5-536B-BF36-7C3EA18D9783}"/>
                </a:ext>
              </a:extLst>
            </p:cNvPr>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91;p28">
              <a:extLst>
                <a:ext uri="{FF2B5EF4-FFF2-40B4-BE49-F238E27FC236}">
                  <a16:creationId xmlns:a16="http://schemas.microsoft.com/office/drawing/2014/main" id="{117BB5C5-A7C6-F63A-E08E-D6E7CCD8D5E0}"/>
                </a:ext>
              </a:extLst>
            </p:cNvPr>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93;p28">
              <a:extLst>
                <a:ext uri="{FF2B5EF4-FFF2-40B4-BE49-F238E27FC236}">
                  <a16:creationId xmlns:a16="http://schemas.microsoft.com/office/drawing/2014/main" id="{1C7D580B-E13D-6DA5-9C33-334A1C3141CC}"/>
                </a:ext>
              </a:extLst>
            </p:cNvPr>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94;p28">
              <a:extLst>
                <a:ext uri="{FF2B5EF4-FFF2-40B4-BE49-F238E27FC236}">
                  <a16:creationId xmlns:a16="http://schemas.microsoft.com/office/drawing/2014/main" id="{91E2AA3C-CF9F-07DF-FC78-1DFD14CD89DB}"/>
                </a:ext>
              </a:extLst>
            </p:cNvPr>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96;p28">
              <a:extLst>
                <a:ext uri="{FF2B5EF4-FFF2-40B4-BE49-F238E27FC236}">
                  <a16:creationId xmlns:a16="http://schemas.microsoft.com/office/drawing/2014/main" id="{5A67FB13-DACD-7C25-E837-C0D1F02175FA}"/>
                </a:ext>
              </a:extLst>
            </p:cNvPr>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97;p28">
              <a:extLst>
                <a:ext uri="{FF2B5EF4-FFF2-40B4-BE49-F238E27FC236}">
                  <a16:creationId xmlns:a16="http://schemas.microsoft.com/office/drawing/2014/main" id="{1B73BB02-765C-C890-70B6-500D6774FDFC}"/>
                </a:ext>
              </a:extLst>
            </p:cNvPr>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98;p28">
              <a:extLst>
                <a:ext uri="{FF2B5EF4-FFF2-40B4-BE49-F238E27FC236}">
                  <a16:creationId xmlns:a16="http://schemas.microsoft.com/office/drawing/2014/main" id="{EE1DBAC9-1FE9-E061-5AA6-1548C5E1D2B0}"/>
                </a:ext>
              </a:extLst>
            </p:cNvPr>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99;p28">
              <a:extLst>
                <a:ext uri="{FF2B5EF4-FFF2-40B4-BE49-F238E27FC236}">
                  <a16:creationId xmlns:a16="http://schemas.microsoft.com/office/drawing/2014/main" id="{E998B58F-9F98-AF21-EDB6-BD177959B0F8}"/>
                </a:ext>
              </a:extLst>
            </p:cNvPr>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400;p28">
              <a:extLst>
                <a:ext uri="{FF2B5EF4-FFF2-40B4-BE49-F238E27FC236}">
                  <a16:creationId xmlns:a16="http://schemas.microsoft.com/office/drawing/2014/main" id="{93CEDDB8-78FB-008A-70B1-94FF5A61E7F9}"/>
                </a:ext>
              </a:extLst>
            </p:cNvPr>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401;p28">
              <a:extLst>
                <a:ext uri="{FF2B5EF4-FFF2-40B4-BE49-F238E27FC236}">
                  <a16:creationId xmlns:a16="http://schemas.microsoft.com/office/drawing/2014/main" id="{D8306087-0293-4F76-7768-71D7FA835E07}"/>
                </a:ext>
              </a:extLst>
            </p:cNvPr>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402;p28">
              <a:extLst>
                <a:ext uri="{FF2B5EF4-FFF2-40B4-BE49-F238E27FC236}">
                  <a16:creationId xmlns:a16="http://schemas.microsoft.com/office/drawing/2014/main" id="{FA265B3A-84CB-B18D-9480-07EA4538AEEE}"/>
                </a:ext>
              </a:extLst>
            </p:cNvPr>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403;p28">
              <a:extLst>
                <a:ext uri="{FF2B5EF4-FFF2-40B4-BE49-F238E27FC236}">
                  <a16:creationId xmlns:a16="http://schemas.microsoft.com/office/drawing/2014/main" id="{1FDB5D19-3CF8-4C1D-66F6-E2D988E0025A}"/>
                </a:ext>
              </a:extLst>
            </p:cNvPr>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405;p28">
              <a:extLst>
                <a:ext uri="{FF2B5EF4-FFF2-40B4-BE49-F238E27FC236}">
                  <a16:creationId xmlns:a16="http://schemas.microsoft.com/office/drawing/2014/main" id="{94697AFD-E7F5-29BC-E5EC-4D464FD1B25B}"/>
                </a:ext>
              </a:extLst>
            </p:cNvPr>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406;p28">
              <a:extLst>
                <a:ext uri="{FF2B5EF4-FFF2-40B4-BE49-F238E27FC236}">
                  <a16:creationId xmlns:a16="http://schemas.microsoft.com/office/drawing/2014/main" id="{70753A53-2351-0ED0-5609-1D28827F0058}"/>
                </a:ext>
              </a:extLst>
            </p:cNvPr>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408;p28">
              <a:extLst>
                <a:ext uri="{FF2B5EF4-FFF2-40B4-BE49-F238E27FC236}">
                  <a16:creationId xmlns:a16="http://schemas.microsoft.com/office/drawing/2014/main" id="{31C68B8F-DC28-F78A-C5DE-DD2DB00463AA}"/>
                </a:ext>
              </a:extLst>
            </p:cNvPr>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409;p28">
              <a:extLst>
                <a:ext uri="{FF2B5EF4-FFF2-40B4-BE49-F238E27FC236}">
                  <a16:creationId xmlns:a16="http://schemas.microsoft.com/office/drawing/2014/main" id="{8BB56377-C747-04DE-3CFD-78B399363C63}"/>
                </a:ext>
              </a:extLst>
            </p:cNvPr>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410;p28">
              <a:extLst>
                <a:ext uri="{FF2B5EF4-FFF2-40B4-BE49-F238E27FC236}">
                  <a16:creationId xmlns:a16="http://schemas.microsoft.com/office/drawing/2014/main" id="{6C55909D-2424-A642-9515-9832FFDE4770}"/>
                </a:ext>
              </a:extLst>
            </p:cNvPr>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411;p28">
              <a:extLst>
                <a:ext uri="{FF2B5EF4-FFF2-40B4-BE49-F238E27FC236}">
                  <a16:creationId xmlns:a16="http://schemas.microsoft.com/office/drawing/2014/main" id="{E6FF1216-83E5-9D81-929B-FBE84603C74F}"/>
                </a:ext>
              </a:extLst>
            </p:cNvPr>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12;p28">
              <a:extLst>
                <a:ext uri="{FF2B5EF4-FFF2-40B4-BE49-F238E27FC236}">
                  <a16:creationId xmlns:a16="http://schemas.microsoft.com/office/drawing/2014/main" id="{4A4052E2-04DE-03E0-B0E5-512093D78851}"/>
                </a:ext>
              </a:extLst>
            </p:cNvPr>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413;p28">
              <a:extLst>
                <a:ext uri="{FF2B5EF4-FFF2-40B4-BE49-F238E27FC236}">
                  <a16:creationId xmlns:a16="http://schemas.microsoft.com/office/drawing/2014/main" id="{D3FE81AA-5934-ED84-2E97-E65B613F5543}"/>
                </a:ext>
              </a:extLst>
            </p:cNvPr>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414;p28">
              <a:extLst>
                <a:ext uri="{FF2B5EF4-FFF2-40B4-BE49-F238E27FC236}">
                  <a16:creationId xmlns:a16="http://schemas.microsoft.com/office/drawing/2014/main" id="{D447F28B-3DE0-B181-F59E-49ABDA18500A}"/>
                </a:ext>
              </a:extLst>
            </p:cNvPr>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415;p28">
              <a:extLst>
                <a:ext uri="{FF2B5EF4-FFF2-40B4-BE49-F238E27FC236}">
                  <a16:creationId xmlns:a16="http://schemas.microsoft.com/office/drawing/2014/main" id="{3EB25449-5378-28E9-B944-6A1DFD20ED0F}"/>
                </a:ext>
              </a:extLst>
            </p:cNvPr>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416;p28">
              <a:extLst>
                <a:ext uri="{FF2B5EF4-FFF2-40B4-BE49-F238E27FC236}">
                  <a16:creationId xmlns:a16="http://schemas.microsoft.com/office/drawing/2014/main" id="{92BD32FB-745E-F939-0670-6FA6F08E8861}"/>
                </a:ext>
              </a:extLst>
            </p:cNvPr>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TextBox 45">
            <a:extLst>
              <a:ext uri="{FF2B5EF4-FFF2-40B4-BE49-F238E27FC236}">
                <a16:creationId xmlns:a16="http://schemas.microsoft.com/office/drawing/2014/main" id="{F30A8808-D849-49D9-3B87-8B64D6DAB86A}"/>
              </a:ext>
            </a:extLst>
          </p:cNvPr>
          <p:cNvSpPr txBox="1"/>
          <p:nvPr/>
        </p:nvSpPr>
        <p:spPr>
          <a:xfrm>
            <a:off x="4202569" y="1606595"/>
            <a:ext cx="4572000" cy="32316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pPr algn="ctr"/>
            <a:r>
              <a:rPr lang="en-US" sz="900" dirty="0"/>
              <a:t>Black-box testing is a software testing technique where the tester assesses the functionality of a system without knowledge of its internal code structure, focusing solely on inputs and outputs. Testers interact with the software as an external entity, using specified inputs and observing the resulting outputs to evaluate whether the system behaves as expected according to its requirements. This approach allows for an unbiased assessment of the software's functionality, uncovering issues related to usability, functionality, and compatibility. However, it may have limitations in test coverage and detecting certain types of defects, as testers lack visibility into the internal logic of the software. Overall, black-box testing is valuable for verifying software correctness and functionality from an end-user perspective, ensuring that it meets specified requirements and behaves as expected.</a:t>
            </a:r>
          </a:p>
          <a:p>
            <a:pPr algn="ctr"/>
            <a:br>
              <a:rPr lang="en-US" sz="900" dirty="0"/>
            </a:br>
            <a:endParaRPr lang="en-US" sz="900" dirty="0"/>
          </a:p>
        </p:txBody>
      </p:sp>
      <p:sp>
        <p:nvSpPr>
          <p:cNvPr id="47" name="Google Shape;2116;p23">
            <a:extLst>
              <a:ext uri="{FF2B5EF4-FFF2-40B4-BE49-F238E27FC236}">
                <a16:creationId xmlns:a16="http://schemas.microsoft.com/office/drawing/2014/main" id="{69C483F1-0680-FE2A-81D0-5ECF95EB24B0}"/>
              </a:ext>
            </a:extLst>
          </p:cNvPr>
          <p:cNvSpPr txBox="1"/>
          <p:nvPr/>
        </p:nvSpPr>
        <p:spPr>
          <a:xfrm>
            <a:off x="2503821" y="305251"/>
            <a:ext cx="4136358" cy="8866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Blackbox Testing</a:t>
            </a:r>
            <a:endParaRPr sz="2800" dirty="0">
              <a:latin typeface="Fira Sans Medium"/>
              <a:ea typeface="Fira Sans Medium"/>
              <a:cs typeface="Fira Sans Medium"/>
              <a:sym typeface="Fira Sans Medium"/>
            </a:endParaRPr>
          </a:p>
        </p:txBody>
      </p:sp>
      <p:sp>
        <p:nvSpPr>
          <p:cNvPr id="9" name="Slide Number Placeholder 8">
            <a:extLst>
              <a:ext uri="{FF2B5EF4-FFF2-40B4-BE49-F238E27FC236}">
                <a16:creationId xmlns:a16="http://schemas.microsoft.com/office/drawing/2014/main" id="{3E45E7A6-9BFC-CDF6-47E2-5649D92D90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996470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1CC13EB8-2433-E8C8-4A57-8F1C6B0142C8}"/>
              </a:ext>
            </a:extLst>
          </p:cNvPr>
          <p:cNvPicPr>
            <a:picLocks noChangeAspect="1"/>
          </p:cNvPicPr>
          <p:nvPr/>
        </p:nvPicPr>
        <p:blipFill>
          <a:blip r:embed="rId2"/>
          <a:stretch>
            <a:fillRect/>
          </a:stretch>
        </p:blipFill>
        <p:spPr>
          <a:xfrm>
            <a:off x="277586" y="2711733"/>
            <a:ext cx="7772400" cy="1540316"/>
          </a:xfrm>
          <a:prstGeom prst="rect">
            <a:avLst/>
          </a:prstGeom>
        </p:spPr>
      </p:pic>
      <p:sp>
        <p:nvSpPr>
          <p:cNvPr id="3" name="TextBox 2">
            <a:extLst>
              <a:ext uri="{FF2B5EF4-FFF2-40B4-BE49-F238E27FC236}">
                <a16:creationId xmlns:a16="http://schemas.microsoft.com/office/drawing/2014/main" id="{27074F7C-AFE3-A911-D6DF-014A55E79784}"/>
              </a:ext>
            </a:extLst>
          </p:cNvPr>
          <p:cNvSpPr txBox="1"/>
          <p:nvPr/>
        </p:nvSpPr>
        <p:spPr>
          <a:xfrm>
            <a:off x="277586" y="1125569"/>
            <a:ext cx="5970131" cy="128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sz="900" dirty="0"/>
              <a:t>One of the servers was down, resulting in a non-JSON reply to the callee. The program failed as it was not able to handle the decryption of a non-JSON entry. </a:t>
            </a:r>
          </a:p>
        </p:txBody>
      </p:sp>
      <p:sp>
        <p:nvSpPr>
          <p:cNvPr id="5" name="Google Shape;2116;p23">
            <a:extLst>
              <a:ext uri="{FF2B5EF4-FFF2-40B4-BE49-F238E27FC236}">
                <a16:creationId xmlns:a16="http://schemas.microsoft.com/office/drawing/2014/main" id="{DDC1F66D-7107-EFC0-871B-D0A6068427D4}"/>
              </a:ext>
            </a:extLst>
          </p:cNvPr>
          <p:cNvSpPr txBox="1"/>
          <p:nvPr/>
        </p:nvSpPr>
        <p:spPr>
          <a:xfrm>
            <a:off x="-1374215" y="825077"/>
            <a:ext cx="4136358" cy="8866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Test</a:t>
            </a:r>
            <a:endParaRPr sz="2800" dirty="0">
              <a:latin typeface="Fira Sans Medium"/>
              <a:ea typeface="Fira Sans Medium"/>
              <a:cs typeface="Fira Sans Medium"/>
              <a:sym typeface="Fira Sans Medium"/>
            </a:endParaRPr>
          </a:p>
        </p:txBody>
      </p:sp>
      <p:sp>
        <p:nvSpPr>
          <p:cNvPr id="4" name="Slide Number Placeholder 3">
            <a:extLst>
              <a:ext uri="{FF2B5EF4-FFF2-40B4-BE49-F238E27FC236}">
                <a16:creationId xmlns:a16="http://schemas.microsoft.com/office/drawing/2014/main" id="{876547DF-E545-F9AA-E0B0-F20A973B6A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750973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373;p28">
            <a:extLst>
              <a:ext uri="{FF2B5EF4-FFF2-40B4-BE49-F238E27FC236}">
                <a16:creationId xmlns:a16="http://schemas.microsoft.com/office/drawing/2014/main" id="{39BD8DA0-77A6-47E2-4603-76257E50A3F6}"/>
              </a:ext>
            </a:extLst>
          </p:cNvPr>
          <p:cNvGrpSpPr/>
          <p:nvPr/>
        </p:nvGrpSpPr>
        <p:grpSpPr>
          <a:xfrm>
            <a:off x="0" y="1746477"/>
            <a:ext cx="4049272" cy="2552920"/>
            <a:chOff x="1995750" y="2098600"/>
            <a:chExt cx="3550125" cy="2238225"/>
          </a:xfrm>
        </p:grpSpPr>
        <p:sp>
          <p:nvSpPr>
            <p:cNvPr id="3" name="Google Shape;2374;p28">
              <a:extLst>
                <a:ext uri="{FF2B5EF4-FFF2-40B4-BE49-F238E27FC236}">
                  <a16:creationId xmlns:a16="http://schemas.microsoft.com/office/drawing/2014/main" id="{1C59429C-1396-5694-2579-F3DD14BB8CEB}"/>
                </a:ext>
              </a:extLst>
            </p:cNvPr>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375;p28">
              <a:extLst>
                <a:ext uri="{FF2B5EF4-FFF2-40B4-BE49-F238E27FC236}">
                  <a16:creationId xmlns:a16="http://schemas.microsoft.com/office/drawing/2014/main" id="{131C77A8-B90E-6E36-12F3-DCDD4C3E2D47}"/>
                </a:ext>
              </a:extLst>
            </p:cNvPr>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76;p28">
              <a:extLst>
                <a:ext uri="{FF2B5EF4-FFF2-40B4-BE49-F238E27FC236}">
                  <a16:creationId xmlns:a16="http://schemas.microsoft.com/office/drawing/2014/main" id="{AA2D44BA-ECFB-B322-4DCB-739DE1A61C65}"/>
                </a:ext>
              </a:extLst>
            </p:cNvPr>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377;p28">
              <a:extLst>
                <a:ext uri="{FF2B5EF4-FFF2-40B4-BE49-F238E27FC236}">
                  <a16:creationId xmlns:a16="http://schemas.microsoft.com/office/drawing/2014/main" id="{561F456D-9607-FC26-E88F-B8AE3A27776E}"/>
                </a:ext>
              </a:extLst>
            </p:cNvPr>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378;p28">
              <a:extLst>
                <a:ext uri="{FF2B5EF4-FFF2-40B4-BE49-F238E27FC236}">
                  <a16:creationId xmlns:a16="http://schemas.microsoft.com/office/drawing/2014/main" id="{3B1C28C3-AC5A-3788-70D2-A2EB288280B6}"/>
                </a:ext>
              </a:extLst>
            </p:cNvPr>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379;p28">
              <a:extLst>
                <a:ext uri="{FF2B5EF4-FFF2-40B4-BE49-F238E27FC236}">
                  <a16:creationId xmlns:a16="http://schemas.microsoft.com/office/drawing/2014/main" id="{075F7EEE-8813-0C48-1694-83ACEF7CB797}"/>
                </a:ext>
              </a:extLst>
            </p:cNvPr>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381;p28">
              <a:extLst>
                <a:ext uri="{FF2B5EF4-FFF2-40B4-BE49-F238E27FC236}">
                  <a16:creationId xmlns:a16="http://schemas.microsoft.com/office/drawing/2014/main" id="{729920E0-BE86-5ECF-DFBE-E54D8EF76A89}"/>
                </a:ext>
              </a:extLst>
            </p:cNvPr>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382;p28">
              <a:extLst>
                <a:ext uri="{FF2B5EF4-FFF2-40B4-BE49-F238E27FC236}">
                  <a16:creationId xmlns:a16="http://schemas.microsoft.com/office/drawing/2014/main" id="{A87D90F1-2695-0150-0441-70BA0E0C8F20}"/>
                </a:ext>
              </a:extLst>
            </p:cNvPr>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383;p28">
              <a:extLst>
                <a:ext uri="{FF2B5EF4-FFF2-40B4-BE49-F238E27FC236}">
                  <a16:creationId xmlns:a16="http://schemas.microsoft.com/office/drawing/2014/main" id="{542C58CD-099C-8DB0-4E37-467542BFDF5D}"/>
                </a:ext>
              </a:extLst>
            </p:cNvPr>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84;p28">
              <a:extLst>
                <a:ext uri="{FF2B5EF4-FFF2-40B4-BE49-F238E27FC236}">
                  <a16:creationId xmlns:a16="http://schemas.microsoft.com/office/drawing/2014/main" id="{2D056636-EE2D-5490-F13A-13277684CA50}"/>
                </a:ext>
              </a:extLst>
            </p:cNvPr>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86;p28">
              <a:extLst>
                <a:ext uri="{FF2B5EF4-FFF2-40B4-BE49-F238E27FC236}">
                  <a16:creationId xmlns:a16="http://schemas.microsoft.com/office/drawing/2014/main" id="{1BE57BB6-573D-CB5E-0683-3A1A17637169}"/>
                </a:ext>
              </a:extLst>
            </p:cNvPr>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387;p28">
              <a:extLst>
                <a:ext uri="{FF2B5EF4-FFF2-40B4-BE49-F238E27FC236}">
                  <a16:creationId xmlns:a16="http://schemas.microsoft.com/office/drawing/2014/main" id="{2B272D26-C45B-4123-F026-6E474D30FB76}"/>
                </a:ext>
              </a:extLst>
            </p:cNvPr>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388;p28">
              <a:extLst>
                <a:ext uri="{FF2B5EF4-FFF2-40B4-BE49-F238E27FC236}">
                  <a16:creationId xmlns:a16="http://schemas.microsoft.com/office/drawing/2014/main" id="{52F60C9F-59BF-2AB1-63E8-8C3083D0C777}"/>
                </a:ext>
              </a:extLst>
            </p:cNvPr>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389;p28">
              <a:extLst>
                <a:ext uri="{FF2B5EF4-FFF2-40B4-BE49-F238E27FC236}">
                  <a16:creationId xmlns:a16="http://schemas.microsoft.com/office/drawing/2014/main" id="{7133BD74-C3D9-FF63-A5F3-07436446EF05}"/>
                </a:ext>
              </a:extLst>
            </p:cNvPr>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390;p28">
              <a:extLst>
                <a:ext uri="{FF2B5EF4-FFF2-40B4-BE49-F238E27FC236}">
                  <a16:creationId xmlns:a16="http://schemas.microsoft.com/office/drawing/2014/main" id="{90654B37-9FA5-536B-BF36-7C3EA18D9783}"/>
                </a:ext>
              </a:extLst>
            </p:cNvPr>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91;p28">
              <a:extLst>
                <a:ext uri="{FF2B5EF4-FFF2-40B4-BE49-F238E27FC236}">
                  <a16:creationId xmlns:a16="http://schemas.microsoft.com/office/drawing/2014/main" id="{117BB5C5-A7C6-F63A-E08E-D6E7CCD8D5E0}"/>
                </a:ext>
              </a:extLst>
            </p:cNvPr>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93;p28">
              <a:extLst>
                <a:ext uri="{FF2B5EF4-FFF2-40B4-BE49-F238E27FC236}">
                  <a16:creationId xmlns:a16="http://schemas.microsoft.com/office/drawing/2014/main" id="{1C7D580B-E13D-6DA5-9C33-334A1C3141CC}"/>
                </a:ext>
              </a:extLst>
            </p:cNvPr>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94;p28">
              <a:extLst>
                <a:ext uri="{FF2B5EF4-FFF2-40B4-BE49-F238E27FC236}">
                  <a16:creationId xmlns:a16="http://schemas.microsoft.com/office/drawing/2014/main" id="{91E2AA3C-CF9F-07DF-FC78-1DFD14CD89DB}"/>
                </a:ext>
              </a:extLst>
            </p:cNvPr>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96;p28">
              <a:extLst>
                <a:ext uri="{FF2B5EF4-FFF2-40B4-BE49-F238E27FC236}">
                  <a16:creationId xmlns:a16="http://schemas.microsoft.com/office/drawing/2014/main" id="{5A67FB13-DACD-7C25-E837-C0D1F02175FA}"/>
                </a:ext>
              </a:extLst>
            </p:cNvPr>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97;p28">
              <a:extLst>
                <a:ext uri="{FF2B5EF4-FFF2-40B4-BE49-F238E27FC236}">
                  <a16:creationId xmlns:a16="http://schemas.microsoft.com/office/drawing/2014/main" id="{1B73BB02-765C-C890-70B6-500D6774FDFC}"/>
                </a:ext>
              </a:extLst>
            </p:cNvPr>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98;p28">
              <a:extLst>
                <a:ext uri="{FF2B5EF4-FFF2-40B4-BE49-F238E27FC236}">
                  <a16:creationId xmlns:a16="http://schemas.microsoft.com/office/drawing/2014/main" id="{EE1DBAC9-1FE9-E061-5AA6-1548C5E1D2B0}"/>
                </a:ext>
              </a:extLst>
            </p:cNvPr>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99;p28">
              <a:extLst>
                <a:ext uri="{FF2B5EF4-FFF2-40B4-BE49-F238E27FC236}">
                  <a16:creationId xmlns:a16="http://schemas.microsoft.com/office/drawing/2014/main" id="{E998B58F-9F98-AF21-EDB6-BD177959B0F8}"/>
                </a:ext>
              </a:extLst>
            </p:cNvPr>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400;p28">
              <a:extLst>
                <a:ext uri="{FF2B5EF4-FFF2-40B4-BE49-F238E27FC236}">
                  <a16:creationId xmlns:a16="http://schemas.microsoft.com/office/drawing/2014/main" id="{93CEDDB8-78FB-008A-70B1-94FF5A61E7F9}"/>
                </a:ext>
              </a:extLst>
            </p:cNvPr>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401;p28">
              <a:extLst>
                <a:ext uri="{FF2B5EF4-FFF2-40B4-BE49-F238E27FC236}">
                  <a16:creationId xmlns:a16="http://schemas.microsoft.com/office/drawing/2014/main" id="{D8306087-0293-4F76-7768-71D7FA835E07}"/>
                </a:ext>
              </a:extLst>
            </p:cNvPr>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402;p28">
              <a:extLst>
                <a:ext uri="{FF2B5EF4-FFF2-40B4-BE49-F238E27FC236}">
                  <a16:creationId xmlns:a16="http://schemas.microsoft.com/office/drawing/2014/main" id="{FA265B3A-84CB-B18D-9480-07EA4538AEEE}"/>
                </a:ext>
              </a:extLst>
            </p:cNvPr>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403;p28">
              <a:extLst>
                <a:ext uri="{FF2B5EF4-FFF2-40B4-BE49-F238E27FC236}">
                  <a16:creationId xmlns:a16="http://schemas.microsoft.com/office/drawing/2014/main" id="{1FDB5D19-3CF8-4C1D-66F6-E2D988E0025A}"/>
                </a:ext>
              </a:extLst>
            </p:cNvPr>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405;p28">
              <a:extLst>
                <a:ext uri="{FF2B5EF4-FFF2-40B4-BE49-F238E27FC236}">
                  <a16:creationId xmlns:a16="http://schemas.microsoft.com/office/drawing/2014/main" id="{94697AFD-E7F5-29BC-E5EC-4D464FD1B25B}"/>
                </a:ext>
              </a:extLst>
            </p:cNvPr>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406;p28">
              <a:extLst>
                <a:ext uri="{FF2B5EF4-FFF2-40B4-BE49-F238E27FC236}">
                  <a16:creationId xmlns:a16="http://schemas.microsoft.com/office/drawing/2014/main" id="{70753A53-2351-0ED0-5609-1D28827F0058}"/>
                </a:ext>
              </a:extLst>
            </p:cNvPr>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408;p28">
              <a:extLst>
                <a:ext uri="{FF2B5EF4-FFF2-40B4-BE49-F238E27FC236}">
                  <a16:creationId xmlns:a16="http://schemas.microsoft.com/office/drawing/2014/main" id="{31C68B8F-DC28-F78A-C5DE-DD2DB00463AA}"/>
                </a:ext>
              </a:extLst>
            </p:cNvPr>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409;p28">
              <a:extLst>
                <a:ext uri="{FF2B5EF4-FFF2-40B4-BE49-F238E27FC236}">
                  <a16:creationId xmlns:a16="http://schemas.microsoft.com/office/drawing/2014/main" id="{8BB56377-C747-04DE-3CFD-78B399363C63}"/>
                </a:ext>
              </a:extLst>
            </p:cNvPr>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410;p28">
              <a:extLst>
                <a:ext uri="{FF2B5EF4-FFF2-40B4-BE49-F238E27FC236}">
                  <a16:creationId xmlns:a16="http://schemas.microsoft.com/office/drawing/2014/main" id="{6C55909D-2424-A642-9515-9832FFDE4770}"/>
                </a:ext>
              </a:extLst>
            </p:cNvPr>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411;p28">
              <a:extLst>
                <a:ext uri="{FF2B5EF4-FFF2-40B4-BE49-F238E27FC236}">
                  <a16:creationId xmlns:a16="http://schemas.microsoft.com/office/drawing/2014/main" id="{E6FF1216-83E5-9D81-929B-FBE84603C74F}"/>
                </a:ext>
              </a:extLst>
            </p:cNvPr>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12;p28">
              <a:extLst>
                <a:ext uri="{FF2B5EF4-FFF2-40B4-BE49-F238E27FC236}">
                  <a16:creationId xmlns:a16="http://schemas.microsoft.com/office/drawing/2014/main" id="{4A4052E2-04DE-03E0-B0E5-512093D78851}"/>
                </a:ext>
              </a:extLst>
            </p:cNvPr>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413;p28">
              <a:extLst>
                <a:ext uri="{FF2B5EF4-FFF2-40B4-BE49-F238E27FC236}">
                  <a16:creationId xmlns:a16="http://schemas.microsoft.com/office/drawing/2014/main" id="{D3FE81AA-5934-ED84-2E97-E65B613F5543}"/>
                </a:ext>
              </a:extLst>
            </p:cNvPr>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414;p28">
              <a:extLst>
                <a:ext uri="{FF2B5EF4-FFF2-40B4-BE49-F238E27FC236}">
                  <a16:creationId xmlns:a16="http://schemas.microsoft.com/office/drawing/2014/main" id="{D447F28B-3DE0-B181-F59E-49ABDA18500A}"/>
                </a:ext>
              </a:extLst>
            </p:cNvPr>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415;p28">
              <a:extLst>
                <a:ext uri="{FF2B5EF4-FFF2-40B4-BE49-F238E27FC236}">
                  <a16:creationId xmlns:a16="http://schemas.microsoft.com/office/drawing/2014/main" id="{3EB25449-5378-28E9-B944-6A1DFD20ED0F}"/>
                </a:ext>
              </a:extLst>
            </p:cNvPr>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416;p28">
              <a:extLst>
                <a:ext uri="{FF2B5EF4-FFF2-40B4-BE49-F238E27FC236}">
                  <a16:creationId xmlns:a16="http://schemas.microsoft.com/office/drawing/2014/main" id="{92BD32FB-745E-F939-0670-6FA6F08E8861}"/>
                </a:ext>
              </a:extLst>
            </p:cNvPr>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TextBox 45">
            <a:extLst>
              <a:ext uri="{FF2B5EF4-FFF2-40B4-BE49-F238E27FC236}">
                <a16:creationId xmlns:a16="http://schemas.microsoft.com/office/drawing/2014/main" id="{F30A8808-D849-49D9-3B87-8B64D6DAB86A}"/>
              </a:ext>
            </a:extLst>
          </p:cNvPr>
          <p:cNvSpPr txBox="1"/>
          <p:nvPr/>
        </p:nvSpPr>
        <p:spPr>
          <a:xfrm>
            <a:off x="4202569" y="1606595"/>
            <a:ext cx="4572000" cy="32316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900">
                <a:latin typeface="Fira Sans"/>
                <a:ea typeface="Fira Sans"/>
                <a:cs typeface="Fira Sans"/>
              </a:defRPr>
            </a:lvl1pPr>
          </a:lstStyle>
          <a:p>
            <a:r>
              <a:rPr lang="en-US" dirty="0"/>
              <a:t>User Acceptance Testing (UAT) is a software testing phase where the system is evaluated by end-users to determine whether it meets their requirements and expectations before it is deployed into production. In UAT, users interact with the software in a real-world environment, testing its functionality, usability, and overall suitability for their needs. Unlike other testing phases, UAT focuses on validating the software from the perspective of its intended users, ensuring that it aligns with their business processes and goals. Testers simulate typical usage scenarios and assess whether the software performs as expected, providing feedback and identifying any issues or discrepancies. UAT serves as the final step in the testing process, confirming that the software is ready for deployment and meets the stakeholders' approval for release.</a:t>
            </a:r>
          </a:p>
        </p:txBody>
      </p:sp>
      <p:sp>
        <p:nvSpPr>
          <p:cNvPr id="47" name="Google Shape;2116;p23">
            <a:extLst>
              <a:ext uri="{FF2B5EF4-FFF2-40B4-BE49-F238E27FC236}">
                <a16:creationId xmlns:a16="http://schemas.microsoft.com/office/drawing/2014/main" id="{69C483F1-0680-FE2A-81D0-5ECF95EB24B0}"/>
              </a:ext>
            </a:extLst>
          </p:cNvPr>
          <p:cNvSpPr txBox="1"/>
          <p:nvPr/>
        </p:nvSpPr>
        <p:spPr>
          <a:xfrm>
            <a:off x="2503821" y="305251"/>
            <a:ext cx="4136358" cy="8866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User Acceptance Testing</a:t>
            </a:r>
            <a:endParaRPr sz="2800" dirty="0">
              <a:latin typeface="Fira Sans Medium"/>
              <a:ea typeface="Fira Sans Medium"/>
              <a:cs typeface="Fira Sans Medium"/>
              <a:sym typeface="Fira Sans Medium"/>
            </a:endParaRPr>
          </a:p>
        </p:txBody>
      </p:sp>
      <p:sp>
        <p:nvSpPr>
          <p:cNvPr id="9" name="Slide Number Placeholder 8">
            <a:extLst>
              <a:ext uri="{FF2B5EF4-FFF2-40B4-BE49-F238E27FC236}">
                <a16:creationId xmlns:a16="http://schemas.microsoft.com/office/drawing/2014/main" id="{3890E389-1E6D-66C8-52F1-0F78024DC2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255792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D1460-FF6D-5097-8C99-7C3F5F43D11A}"/>
              </a:ext>
            </a:extLst>
          </p:cNvPr>
          <p:cNvSpPr txBox="1"/>
          <p:nvPr/>
        </p:nvSpPr>
        <p:spPr>
          <a:xfrm>
            <a:off x="76546" y="1446025"/>
            <a:ext cx="5945563" cy="2251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900">
                <a:latin typeface="Fira Sans"/>
                <a:ea typeface="Fira Sans"/>
                <a:cs typeface="Fira Sans"/>
              </a:defRPr>
            </a:lvl1pPr>
          </a:lstStyle>
          <a:p>
            <a:pPr algn="l"/>
            <a:r>
              <a:rPr lang="en-US" dirty="0"/>
              <a:t>When the user interface was evaluated by a few end users, most of the comments were targeted at the lack of clarity regarding the type of requests being handled. users may experience uncertainty or confusion, hindering their ability to proceed efficiently. Providing more descriptive guidance on the expected request type would enhance user understanding and streamline the interaction process." </a:t>
            </a:r>
          </a:p>
        </p:txBody>
      </p:sp>
      <p:pic>
        <p:nvPicPr>
          <p:cNvPr id="9" name="Picture 8" descr="A screen shot of a phone&#10;&#10;Description automatically generated">
            <a:extLst>
              <a:ext uri="{FF2B5EF4-FFF2-40B4-BE49-F238E27FC236}">
                <a16:creationId xmlns:a16="http://schemas.microsoft.com/office/drawing/2014/main" id="{D89121E9-67E9-1531-469F-087A84F7F3B5}"/>
              </a:ext>
            </a:extLst>
          </p:cNvPr>
          <p:cNvPicPr>
            <a:picLocks noChangeAspect="1"/>
          </p:cNvPicPr>
          <p:nvPr/>
        </p:nvPicPr>
        <p:blipFill>
          <a:blip r:embed="rId2"/>
          <a:stretch>
            <a:fillRect/>
          </a:stretch>
        </p:blipFill>
        <p:spPr>
          <a:xfrm>
            <a:off x="6193453" y="132773"/>
            <a:ext cx="2655454" cy="4877954"/>
          </a:xfrm>
          <a:prstGeom prst="rect">
            <a:avLst/>
          </a:prstGeom>
        </p:spPr>
      </p:pic>
      <p:sp>
        <p:nvSpPr>
          <p:cNvPr id="10" name="Google Shape;2116;p23">
            <a:extLst>
              <a:ext uri="{FF2B5EF4-FFF2-40B4-BE49-F238E27FC236}">
                <a16:creationId xmlns:a16="http://schemas.microsoft.com/office/drawing/2014/main" id="{D97FFB7B-C7F2-EB26-41C5-B07EC17F898D}"/>
              </a:ext>
            </a:extLst>
          </p:cNvPr>
          <p:cNvSpPr txBox="1"/>
          <p:nvPr/>
        </p:nvSpPr>
        <p:spPr>
          <a:xfrm>
            <a:off x="-461820" y="1446025"/>
            <a:ext cx="5180834" cy="8866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User Acceptance Testing</a:t>
            </a:r>
            <a:endParaRPr sz="28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326F2574-ABC1-551F-8CDF-7B3EF45444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2465340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4" name="Google Shape;1686;p20">
            <a:extLst>
              <a:ext uri="{FF2B5EF4-FFF2-40B4-BE49-F238E27FC236}">
                <a16:creationId xmlns:a16="http://schemas.microsoft.com/office/drawing/2014/main" id="{DB04D417-7126-29A9-65E3-76D096D862B3}"/>
              </a:ext>
            </a:extLst>
          </p:cNvPr>
          <p:cNvSpPr txBox="1"/>
          <p:nvPr/>
        </p:nvSpPr>
        <p:spPr>
          <a:xfrm>
            <a:off x="4069081" y="1782269"/>
            <a:ext cx="4864608" cy="138029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dirty="0">
                <a:latin typeface="Fira Sans Medium"/>
                <a:ea typeface="Fira Sans Medium"/>
                <a:cs typeface="Fira Sans Medium"/>
                <a:sym typeface="Fira Sans Medium"/>
              </a:rPr>
              <a:t>Conclusion &amp;</a:t>
            </a:r>
          </a:p>
          <a:p>
            <a:pPr marL="0" lvl="0" indent="0" rtl="0">
              <a:spcBef>
                <a:spcPts val="0"/>
              </a:spcBef>
              <a:spcAft>
                <a:spcPts val="0"/>
              </a:spcAft>
              <a:buNone/>
            </a:pPr>
            <a:r>
              <a:rPr lang="en" sz="4000" dirty="0">
                <a:latin typeface="Fira Sans Medium"/>
                <a:ea typeface="Fira Sans Medium"/>
                <a:cs typeface="Fira Sans Medium"/>
                <a:sym typeface="Fira Sans Medium"/>
              </a:rPr>
              <a:t>Future Work</a:t>
            </a:r>
            <a:endParaRPr sz="4000" dirty="0">
              <a:latin typeface="Fira Sans Medium"/>
              <a:ea typeface="Fira Sans Medium"/>
              <a:cs typeface="Fira Sans Medium"/>
              <a:sym typeface="Fira Sans Medium"/>
            </a:endParaRPr>
          </a:p>
        </p:txBody>
      </p:sp>
      <p:sp>
        <p:nvSpPr>
          <p:cNvPr id="491" name="Slide Number Placeholder 490">
            <a:extLst>
              <a:ext uri="{FF2B5EF4-FFF2-40B4-BE49-F238E27FC236}">
                <a16:creationId xmlns:a16="http://schemas.microsoft.com/office/drawing/2014/main" id="{A6B18AD9-1470-5F56-5EE6-7FB6DFAF67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84478521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grpSp>
        <p:nvGrpSpPr>
          <p:cNvPr id="2133" name="Google Shape;2133;p24"/>
          <p:cNvGrpSpPr/>
          <p:nvPr/>
        </p:nvGrpSpPr>
        <p:grpSpPr>
          <a:xfrm>
            <a:off x="2411670" y="1117872"/>
            <a:ext cx="4300222" cy="3519733"/>
            <a:chOff x="2239600" y="1703550"/>
            <a:chExt cx="3097250" cy="2535100"/>
          </a:xfrm>
        </p:grpSpPr>
        <p:sp>
          <p:nvSpPr>
            <p:cNvPr id="2135" name="Google Shape;2135;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24"/>
            <p:cNvSpPr/>
            <p:nvPr/>
          </p:nvSpPr>
          <p:spPr>
            <a:xfrm>
              <a:off x="4548275"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24"/>
            <p:cNvSpPr/>
            <p:nvPr/>
          </p:nvSpPr>
          <p:spPr>
            <a:xfrm>
              <a:off x="2239600"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24"/>
            <p:cNvSpPr/>
            <p:nvPr/>
          </p:nvSpPr>
          <p:spPr>
            <a:xfrm>
              <a:off x="2239600"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24"/>
            <p:cNvSpPr/>
            <p:nvPr/>
          </p:nvSpPr>
          <p:spPr>
            <a:xfrm>
              <a:off x="3771600" y="1703550"/>
              <a:ext cx="931875" cy="1075975"/>
            </a:xfrm>
            <a:custGeom>
              <a:avLst/>
              <a:gdLst/>
              <a:ahLst/>
              <a:cxnLst/>
              <a:rect l="l" t="t" r="r" b="b"/>
              <a:pathLst>
                <a:path w="37275" h="43039" extrusionOk="0">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24"/>
            <p:cNvSpPr/>
            <p:nvPr/>
          </p:nvSpPr>
          <p:spPr>
            <a:xfrm>
              <a:off x="4192000" y="2434300"/>
              <a:ext cx="931875" cy="1075975"/>
            </a:xfrm>
            <a:custGeom>
              <a:avLst/>
              <a:gdLst/>
              <a:ahLst/>
              <a:cxnLst/>
              <a:rect l="l" t="t" r="r" b="b"/>
              <a:pathLst>
                <a:path w="37275" h="43039" extrusionOk="0">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24"/>
            <p:cNvSpPr/>
            <p:nvPr/>
          </p:nvSpPr>
          <p:spPr>
            <a:xfrm>
              <a:off x="3771600" y="3162675"/>
              <a:ext cx="931875" cy="1075975"/>
            </a:xfrm>
            <a:custGeom>
              <a:avLst/>
              <a:gdLst/>
              <a:ahLst/>
              <a:cxnLst/>
              <a:rect l="l" t="t" r="r" b="b"/>
              <a:pathLst>
                <a:path w="37275" h="43039" extrusionOk="0">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24"/>
            <p:cNvSpPr/>
            <p:nvPr/>
          </p:nvSpPr>
          <p:spPr>
            <a:xfrm>
              <a:off x="3829375" y="1770825"/>
              <a:ext cx="815525" cy="941400"/>
            </a:xfrm>
            <a:custGeom>
              <a:avLst/>
              <a:gdLst/>
              <a:ahLst/>
              <a:cxnLst/>
              <a:rect l="l" t="t" r="r" b="b"/>
              <a:pathLst>
                <a:path w="32621" h="37656" extrusionOk="0">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24"/>
            <p:cNvSpPr/>
            <p:nvPr/>
          </p:nvSpPr>
          <p:spPr>
            <a:xfrm>
              <a:off x="38547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24"/>
            <p:cNvSpPr/>
            <p:nvPr/>
          </p:nvSpPr>
          <p:spPr>
            <a:xfrm>
              <a:off x="4241875" y="2054275"/>
              <a:ext cx="182925" cy="182900"/>
            </a:xfrm>
            <a:custGeom>
              <a:avLst/>
              <a:gdLst/>
              <a:ahLst/>
              <a:cxnLst/>
              <a:rect l="l" t="t" r="r" b="b"/>
              <a:pathLst>
                <a:path w="7317" h="7316" extrusionOk="0">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24"/>
            <p:cNvSpPr/>
            <p:nvPr/>
          </p:nvSpPr>
          <p:spPr>
            <a:xfrm>
              <a:off x="4260075" y="2071700"/>
              <a:ext cx="146500" cy="147275"/>
            </a:xfrm>
            <a:custGeom>
              <a:avLst/>
              <a:gdLst/>
              <a:ahLst/>
              <a:cxnLst/>
              <a:rect l="l" t="t" r="r" b="b"/>
              <a:pathLst>
                <a:path w="5860" h="5891" extrusionOk="0">
                  <a:moveTo>
                    <a:pt x="1" y="0"/>
                  </a:moveTo>
                  <a:lnTo>
                    <a:pt x="1" y="5891"/>
                  </a:lnTo>
                  <a:lnTo>
                    <a:pt x="5860" y="5891"/>
                  </a:lnTo>
                  <a:cubicBezTo>
                    <a:pt x="5860" y="2629"/>
                    <a:pt x="3231" y="0"/>
                    <a:pt x="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24"/>
            <p:cNvSpPr/>
            <p:nvPr/>
          </p:nvSpPr>
          <p:spPr>
            <a:xfrm>
              <a:off x="4049475" y="2053475"/>
              <a:ext cx="375325" cy="376100"/>
            </a:xfrm>
            <a:custGeom>
              <a:avLst/>
              <a:gdLst/>
              <a:ahLst/>
              <a:cxnLst/>
              <a:rect l="l" t="t" r="r" b="b"/>
              <a:pathLst>
                <a:path w="15013" h="15044" extrusionOk="0">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24"/>
            <p:cNvSpPr/>
            <p:nvPr/>
          </p:nvSpPr>
          <p:spPr>
            <a:xfrm>
              <a:off x="4067700" y="2071700"/>
              <a:ext cx="338875" cy="339675"/>
            </a:xfrm>
            <a:custGeom>
              <a:avLst/>
              <a:gdLst/>
              <a:ahLst/>
              <a:cxnLst/>
              <a:rect l="l" t="t" r="r" b="b"/>
              <a:pathLst>
                <a:path w="13555" h="13587" extrusionOk="0">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24"/>
            <p:cNvSpPr/>
            <p:nvPr/>
          </p:nvSpPr>
          <p:spPr>
            <a:xfrm>
              <a:off x="4249800" y="2500800"/>
              <a:ext cx="816275" cy="942175"/>
            </a:xfrm>
            <a:custGeom>
              <a:avLst/>
              <a:gdLst/>
              <a:ahLst/>
              <a:cxnLst/>
              <a:rect l="l" t="t" r="r" b="b"/>
              <a:pathLst>
                <a:path w="32651" h="37687" extrusionOk="0">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24"/>
            <p:cNvSpPr/>
            <p:nvPr/>
          </p:nvSpPr>
          <p:spPr>
            <a:xfrm>
              <a:off x="4275125" y="2530100"/>
              <a:ext cx="765625" cy="883575"/>
            </a:xfrm>
            <a:custGeom>
              <a:avLst/>
              <a:gdLst/>
              <a:ahLst/>
              <a:cxnLst/>
              <a:rect l="l" t="t" r="r" b="b"/>
              <a:pathLst>
                <a:path w="30625" h="35343" extrusionOk="0">
                  <a:moveTo>
                    <a:pt x="15297" y="0"/>
                  </a:moveTo>
                  <a:lnTo>
                    <a:pt x="1" y="8836"/>
                  </a:lnTo>
                  <a:lnTo>
                    <a:pt x="1" y="26507"/>
                  </a:lnTo>
                  <a:lnTo>
                    <a:pt x="15297" y="35343"/>
                  </a:lnTo>
                  <a:lnTo>
                    <a:pt x="30625" y="26507"/>
                  </a:lnTo>
                  <a:lnTo>
                    <a:pt x="30625" y="8836"/>
                  </a:lnTo>
                  <a:lnTo>
                    <a:pt x="15297"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24"/>
            <p:cNvSpPr/>
            <p:nvPr/>
          </p:nvSpPr>
          <p:spPr>
            <a:xfrm>
              <a:off x="4632200" y="2746250"/>
              <a:ext cx="45950" cy="83150"/>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24"/>
            <p:cNvSpPr/>
            <p:nvPr/>
          </p:nvSpPr>
          <p:spPr>
            <a:xfrm>
              <a:off x="4482550" y="2809575"/>
              <a:ext cx="76825" cy="76025"/>
            </a:xfrm>
            <a:custGeom>
              <a:avLst/>
              <a:gdLst/>
              <a:ahLst/>
              <a:cxnLst/>
              <a:rect l="l" t="t" r="r" b="b"/>
              <a:pathLst>
                <a:path w="3073" h="3041" extrusionOk="0">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24"/>
            <p:cNvSpPr/>
            <p:nvPr/>
          </p:nvSpPr>
          <p:spPr>
            <a:xfrm>
              <a:off x="4423175" y="2960800"/>
              <a:ext cx="83150" cy="44350"/>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24"/>
            <p:cNvSpPr/>
            <p:nvPr/>
          </p:nvSpPr>
          <p:spPr>
            <a:xfrm>
              <a:off x="4808750" y="2956050"/>
              <a:ext cx="83950" cy="44350"/>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24"/>
            <p:cNvSpPr/>
            <p:nvPr/>
          </p:nvSpPr>
          <p:spPr>
            <a:xfrm>
              <a:off x="4752550" y="2805625"/>
              <a:ext cx="76800" cy="76825"/>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24"/>
            <p:cNvSpPr/>
            <p:nvPr/>
          </p:nvSpPr>
          <p:spPr>
            <a:xfrm>
              <a:off x="4535600" y="2849150"/>
              <a:ext cx="238350" cy="349175"/>
            </a:xfrm>
            <a:custGeom>
              <a:avLst/>
              <a:gdLst/>
              <a:ahLst/>
              <a:cxnLst/>
              <a:rect l="l" t="t" r="r" b="b"/>
              <a:pathLst>
                <a:path w="9534" h="13967" extrusionOk="0">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24"/>
            <p:cNvSpPr/>
            <p:nvPr/>
          </p:nvSpPr>
          <p:spPr>
            <a:xfrm>
              <a:off x="4568075" y="2878450"/>
              <a:ext cx="178950" cy="208250"/>
            </a:xfrm>
            <a:custGeom>
              <a:avLst/>
              <a:gdLst/>
              <a:ahLst/>
              <a:cxnLst/>
              <a:rect l="l" t="t" r="r" b="b"/>
              <a:pathLst>
                <a:path w="7158" h="8330" extrusionOk="0">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24"/>
            <p:cNvSpPr/>
            <p:nvPr/>
          </p:nvSpPr>
          <p:spPr>
            <a:xfrm>
              <a:off x="4551450" y="2863425"/>
              <a:ext cx="209025" cy="238325"/>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24"/>
            <p:cNvSpPr/>
            <p:nvPr/>
          </p:nvSpPr>
          <p:spPr>
            <a:xfrm>
              <a:off x="4604475" y="3111225"/>
              <a:ext cx="106925" cy="16650"/>
            </a:xfrm>
            <a:custGeom>
              <a:avLst/>
              <a:gdLst/>
              <a:ahLst/>
              <a:cxnLst/>
              <a:rect l="l" t="t" r="r" b="b"/>
              <a:pathLst>
                <a:path w="4277" h="666" extrusionOk="0">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24"/>
            <p:cNvSpPr/>
            <p:nvPr/>
          </p:nvSpPr>
          <p:spPr>
            <a:xfrm>
              <a:off x="4609225" y="3136550"/>
              <a:ext cx="94250" cy="16650"/>
            </a:xfrm>
            <a:custGeom>
              <a:avLst/>
              <a:gdLst/>
              <a:ahLst/>
              <a:cxnLst/>
              <a:rect l="l" t="t" r="r" b="b"/>
              <a:pathLst>
                <a:path w="3770" h="666" extrusionOk="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24"/>
            <p:cNvSpPr/>
            <p:nvPr/>
          </p:nvSpPr>
          <p:spPr>
            <a:xfrm>
              <a:off x="4613975" y="3163475"/>
              <a:ext cx="84750" cy="19825"/>
            </a:xfrm>
            <a:custGeom>
              <a:avLst/>
              <a:gdLst/>
              <a:ahLst/>
              <a:cxnLst/>
              <a:rect l="l" t="t" r="r" b="b"/>
              <a:pathLst>
                <a:path w="3390" h="793" extrusionOk="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24"/>
            <p:cNvSpPr/>
            <p:nvPr/>
          </p:nvSpPr>
          <p:spPr>
            <a:xfrm>
              <a:off x="4648025" y="2760500"/>
              <a:ext cx="16650" cy="67300"/>
            </a:xfrm>
            <a:custGeom>
              <a:avLst/>
              <a:gdLst/>
              <a:ahLst/>
              <a:cxnLst/>
              <a:rect l="l" t="t" r="r" b="b"/>
              <a:pathLst>
                <a:path w="666" h="2692" extrusionOk="0">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24"/>
            <p:cNvSpPr/>
            <p:nvPr/>
          </p:nvSpPr>
          <p:spPr>
            <a:xfrm>
              <a:off x="4497600" y="2823975"/>
              <a:ext cx="51500" cy="50550"/>
            </a:xfrm>
            <a:custGeom>
              <a:avLst/>
              <a:gdLst/>
              <a:ahLst/>
              <a:cxnLst/>
              <a:rect l="l" t="t" r="r" b="b"/>
              <a:pathLst>
                <a:path w="2060" h="2022" extrusionOk="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24"/>
            <p:cNvSpPr/>
            <p:nvPr/>
          </p:nvSpPr>
          <p:spPr>
            <a:xfrm>
              <a:off x="4439025" y="2975725"/>
              <a:ext cx="67300" cy="15300"/>
            </a:xfrm>
            <a:custGeom>
              <a:avLst/>
              <a:gdLst/>
              <a:ahLst/>
              <a:cxnLst/>
              <a:rect l="l" t="t" r="r" b="b"/>
              <a:pathLst>
                <a:path w="2692" h="612" extrusionOk="0">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24"/>
            <p:cNvSpPr/>
            <p:nvPr/>
          </p:nvSpPr>
          <p:spPr>
            <a:xfrm>
              <a:off x="4811925" y="2970300"/>
              <a:ext cx="67325" cy="15225"/>
            </a:xfrm>
            <a:custGeom>
              <a:avLst/>
              <a:gdLst/>
              <a:ahLst/>
              <a:cxnLst/>
              <a:rect l="l" t="t" r="r" b="b"/>
              <a:pathLst>
                <a:path w="2693" h="609" extrusionOk="0">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24"/>
            <p:cNvSpPr/>
            <p:nvPr/>
          </p:nvSpPr>
          <p:spPr>
            <a:xfrm>
              <a:off x="4765200" y="2820550"/>
              <a:ext cx="51500" cy="50025"/>
            </a:xfrm>
            <a:custGeom>
              <a:avLst/>
              <a:gdLst/>
              <a:ahLst/>
              <a:cxnLst/>
              <a:rect l="l" t="t" r="r" b="b"/>
              <a:pathLst>
                <a:path w="2060" h="2001" extrusionOk="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24"/>
            <p:cNvSpPr/>
            <p:nvPr/>
          </p:nvSpPr>
          <p:spPr>
            <a:xfrm>
              <a:off x="4616350" y="2914075"/>
              <a:ext cx="80800" cy="143325"/>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24"/>
            <p:cNvSpPr/>
            <p:nvPr/>
          </p:nvSpPr>
          <p:spPr>
            <a:xfrm>
              <a:off x="3829375" y="3229200"/>
              <a:ext cx="815525" cy="942175"/>
            </a:xfrm>
            <a:custGeom>
              <a:avLst/>
              <a:gdLst/>
              <a:ahLst/>
              <a:cxnLst/>
              <a:rect l="l" t="t" r="r" b="b"/>
              <a:pathLst>
                <a:path w="32621" h="37687" extrusionOk="0">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24"/>
            <p:cNvSpPr/>
            <p:nvPr/>
          </p:nvSpPr>
          <p:spPr>
            <a:xfrm>
              <a:off x="38547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24"/>
            <p:cNvSpPr/>
            <p:nvPr/>
          </p:nvSpPr>
          <p:spPr>
            <a:xfrm>
              <a:off x="4007525" y="3548250"/>
              <a:ext cx="307225" cy="269225"/>
            </a:xfrm>
            <a:custGeom>
              <a:avLst/>
              <a:gdLst/>
              <a:ahLst/>
              <a:cxnLst/>
              <a:rect l="l" t="t" r="r" b="b"/>
              <a:pathLst>
                <a:path w="12289" h="10769" extrusionOk="0">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24"/>
            <p:cNvSpPr/>
            <p:nvPr/>
          </p:nvSpPr>
          <p:spPr>
            <a:xfrm>
              <a:off x="4036825" y="3565675"/>
              <a:ext cx="251775" cy="217750"/>
            </a:xfrm>
            <a:custGeom>
              <a:avLst/>
              <a:gdLst/>
              <a:ahLst/>
              <a:cxnLst/>
              <a:rect l="l" t="t" r="r" b="b"/>
              <a:pathLst>
                <a:path w="10071" h="8710" extrusionOk="0">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24"/>
            <p:cNvSpPr/>
            <p:nvPr/>
          </p:nvSpPr>
          <p:spPr>
            <a:xfrm>
              <a:off x="4143700" y="3603675"/>
              <a:ext cx="323050" cy="249425"/>
            </a:xfrm>
            <a:custGeom>
              <a:avLst/>
              <a:gdLst/>
              <a:ahLst/>
              <a:cxnLst/>
              <a:rect l="l" t="t" r="r" b="b"/>
              <a:pathLst>
                <a:path w="12922" h="9977" extrusionOk="0">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24"/>
            <p:cNvSpPr/>
            <p:nvPr/>
          </p:nvSpPr>
          <p:spPr>
            <a:xfrm>
              <a:off x="4161125" y="3621100"/>
              <a:ext cx="266825" cy="204275"/>
            </a:xfrm>
            <a:custGeom>
              <a:avLst/>
              <a:gdLst/>
              <a:ahLst/>
              <a:cxnLst/>
              <a:rect l="l" t="t" r="r" b="b"/>
              <a:pathLst>
                <a:path w="10673" h="8171" extrusionOk="0">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24"/>
            <p:cNvSpPr/>
            <p:nvPr/>
          </p:nvSpPr>
          <p:spPr>
            <a:xfrm>
              <a:off x="2871400" y="1703550"/>
              <a:ext cx="931875" cy="1075975"/>
            </a:xfrm>
            <a:custGeom>
              <a:avLst/>
              <a:gdLst/>
              <a:ahLst/>
              <a:cxnLst/>
              <a:rect l="l" t="t" r="r" b="b"/>
              <a:pathLst>
                <a:path w="37275" h="43039" extrusionOk="0">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24"/>
            <p:cNvSpPr/>
            <p:nvPr/>
          </p:nvSpPr>
          <p:spPr>
            <a:xfrm>
              <a:off x="2451000" y="2434300"/>
              <a:ext cx="931875" cy="1075975"/>
            </a:xfrm>
            <a:custGeom>
              <a:avLst/>
              <a:gdLst/>
              <a:ahLst/>
              <a:cxnLst/>
              <a:rect l="l" t="t" r="r" b="b"/>
              <a:pathLst>
                <a:path w="37275" h="43039" extrusionOk="0">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24"/>
            <p:cNvSpPr/>
            <p:nvPr/>
          </p:nvSpPr>
          <p:spPr>
            <a:xfrm>
              <a:off x="2871400" y="3162675"/>
              <a:ext cx="931875" cy="1075975"/>
            </a:xfrm>
            <a:custGeom>
              <a:avLst/>
              <a:gdLst/>
              <a:ahLst/>
              <a:cxnLst/>
              <a:rect l="l" t="t" r="r" b="b"/>
              <a:pathLst>
                <a:path w="37275" h="43039" extrusionOk="0">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24"/>
            <p:cNvSpPr/>
            <p:nvPr/>
          </p:nvSpPr>
          <p:spPr>
            <a:xfrm>
              <a:off x="2508775" y="2500800"/>
              <a:ext cx="816300" cy="942175"/>
            </a:xfrm>
            <a:custGeom>
              <a:avLst/>
              <a:gdLst/>
              <a:ahLst/>
              <a:cxnLst/>
              <a:rect l="l" t="t" r="r" b="b"/>
              <a:pathLst>
                <a:path w="32652" h="37687" extrusionOk="0">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24"/>
            <p:cNvSpPr/>
            <p:nvPr/>
          </p:nvSpPr>
          <p:spPr>
            <a:xfrm>
              <a:off x="2534125" y="2530100"/>
              <a:ext cx="765625" cy="883575"/>
            </a:xfrm>
            <a:custGeom>
              <a:avLst/>
              <a:gdLst/>
              <a:ahLst/>
              <a:cxnLst/>
              <a:rect l="l" t="t" r="r" b="b"/>
              <a:pathLst>
                <a:path w="30625" h="35343" extrusionOk="0">
                  <a:moveTo>
                    <a:pt x="15328" y="0"/>
                  </a:moveTo>
                  <a:lnTo>
                    <a:pt x="0" y="8836"/>
                  </a:lnTo>
                  <a:lnTo>
                    <a:pt x="0" y="26507"/>
                  </a:lnTo>
                  <a:lnTo>
                    <a:pt x="15328" y="35343"/>
                  </a:lnTo>
                  <a:lnTo>
                    <a:pt x="30624" y="26507"/>
                  </a:lnTo>
                  <a:lnTo>
                    <a:pt x="30624" y="8836"/>
                  </a:lnTo>
                  <a:lnTo>
                    <a:pt x="15328"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24"/>
            <p:cNvSpPr/>
            <p:nvPr/>
          </p:nvSpPr>
          <p:spPr>
            <a:xfrm>
              <a:off x="2722550" y="2777125"/>
              <a:ext cx="388775" cy="389550"/>
            </a:xfrm>
            <a:custGeom>
              <a:avLst/>
              <a:gdLst/>
              <a:ahLst/>
              <a:cxnLst/>
              <a:rect l="l" t="t" r="r" b="b"/>
              <a:pathLst>
                <a:path w="15551" h="15582" extrusionOk="0">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24"/>
            <p:cNvSpPr/>
            <p:nvPr/>
          </p:nvSpPr>
          <p:spPr>
            <a:xfrm>
              <a:off x="2740750" y="2795325"/>
              <a:ext cx="352350" cy="353125"/>
            </a:xfrm>
            <a:custGeom>
              <a:avLst/>
              <a:gdLst/>
              <a:ahLst/>
              <a:cxnLst/>
              <a:rect l="l" t="t" r="r" b="b"/>
              <a:pathLst>
                <a:path w="14094" h="14125" extrusionOk="0">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24"/>
            <p:cNvSpPr/>
            <p:nvPr/>
          </p:nvSpPr>
          <p:spPr>
            <a:xfrm>
              <a:off x="2861900" y="2917250"/>
              <a:ext cx="110075" cy="109275"/>
            </a:xfrm>
            <a:custGeom>
              <a:avLst/>
              <a:gdLst/>
              <a:ahLst/>
              <a:cxnLst/>
              <a:rect l="l" t="t" r="r" b="b"/>
              <a:pathLst>
                <a:path w="4403" h="4371" extrusionOk="0">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24"/>
            <p:cNvSpPr/>
            <p:nvPr/>
          </p:nvSpPr>
          <p:spPr>
            <a:xfrm>
              <a:off x="2897525" y="2952875"/>
              <a:ext cx="38825" cy="38825"/>
            </a:xfrm>
            <a:custGeom>
              <a:avLst/>
              <a:gdLst/>
              <a:ahLst/>
              <a:cxnLst/>
              <a:rect l="l" t="t" r="r" b="b"/>
              <a:pathLst>
                <a:path w="1553" h="1553" extrusionOk="0">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24"/>
            <p:cNvSpPr/>
            <p:nvPr/>
          </p:nvSpPr>
          <p:spPr>
            <a:xfrm>
              <a:off x="2929975" y="1770825"/>
              <a:ext cx="815500" cy="941400"/>
            </a:xfrm>
            <a:custGeom>
              <a:avLst/>
              <a:gdLst/>
              <a:ahLst/>
              <a:cxnLst/>
              <a:rect l="l" t="t" r="r" b="b"/>
              <a:pathLst>
                <a:path w="32620" h="37656" extrusionOk="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24"/>
            <p:cNvSpPr/>
            <p:nvPr/>
          </p:nvSpPr>
          <p:spPr>
            <a:xfrm>
              <a:off x="29553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24"/>
            <p:cNvSpPr/>
            <p:nvPr/>
          </p:nvSpPr>
          <p:spPr>
            <a:xfrm>
              <a:off x="3140575" y="2078825"/>
              <a:ext cx="394300" cy="325425"/>
            </a:xfrm>
            <a:custGeom>
              <a:avLst/>
              <a:gdLst/>
              <a:ahLst/>
              <a:cxnLst/>
              <a:rect l="l" t="t" r="r" b="b"/>
              <a:pathLst>
                <a:path w="15772" h="13017" extrusionOk="0">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24"/>
            <p:cNvSpPr/>
            <p:nvPr/>
          </p:nvSpPr>
          <p:spPr>
            <a:xfrm>
              <a:off x="3158000" y="2096225"/>
              <a:ext cx="359475" cy="290475"/>
            </a:xfrm>
            <a:custGeom>
              <a:avLst/>
              <a:gdLst/>
              <a:ahLst/>
              <a:cxnLst/>
              <a:rect l="l" t="t" r="r" b="b"/>
              <a:pathLst>
                <a:path w="14379" h="11619" extrusionOk="0">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24"/>
            <p:cNvSpPr/>
            <p:nvPr/>
          </p:nvSpPr>
          <p:spPr>
            <a:xfrm>
              <a:off x="3158000" y="2096225"/>
              <a:ext cx="39600" cy="263675"/>
            </a:xfrm>
            <a:custGeom>
              <a:avLst/>
              <a:gdLst/>
              <a:ahLst/>
              <a:cxnLst/>
              <a:rect l="l" t="t" r="r" b="b"/>
              <a:pathLst>
                <a:path w="1584" h="10547" extrusionOk="0">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24"/>
            <p:cNvSpPr/>
            <p:nvPr/>
          </p:nvSpPr>
          <p:spPr>
            <a:xfrm>
              <a:off x="3207875" y="2132500"/>
              <a:ext cx="245475" cy="63675"/>
            </a:xfrm>
            <a:custGeom>
              <a:avLst/>
              <a:gdLst/>
              <a:ahLst/>
              <a:cxnLst/>
              <a:rect l="l" t="t" r="r" b="b"/>
              <a:pathLst>
                <a:path w="9819" h="2547" extrusionOk="0">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24"/>
            <p:cNvSpPr/>
            <p:nvPr/>
          </p:nvSpPr>
          <p:spPr>
            <a:xfrm>
              <a:off x="3389175" y="2279125"/>
              <a:ext cx="73675" cy="107575"/>
            </a:xfrm>
            <a:custGeom>
              <a:avLst/>
              <a:gdLst/>
              <a:ahLst/>
              <a:cxnLst/>
              <a:rect l="l" t="t" r="r" b="b"/>
              <a:pathLst>
                <a:path w="2947" h="4303" extrusionOk="0">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24"/>
            <p:cNvSpPr/>
            <p:nvPr/>
          </p:nvSpPr>
          <p:spPr>
            <a:xfrm>
              <a:off x="2929975" y="3229200"/>
              <a:ext cx="815500" cy="942175"/>
            </a:xfrm>
            <a:custGeom>
              <a:avLst/>
              <a:gdLst/>
              <a:ahLst/>
              <a:cxnLst/>
              <a:rect l="l" t="t" r="r" b="b"/>
              <a:pathLst>
                <a:path w="32620" h="37687" extrusionOk="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24"/>
            <p:cNvSpPr/>
            <p:nvPr/>
          </p:nvSpPr>
          <p:spPr>
            <a:xfrm>
              <a:off x="29553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24"/>
            <p:cNvSpPr/>
            <p:nvPr/>
          </p:nvSpPr>
          <p:spPr>
            <a:xfrm>
              <a:off x="3112875" y="3551425"/>
              <a:ext cx="449725" cy="297700"/>
            </a:xfrm>
            <a:custGeom>
              <a:avLst/>
              <a:gdLst/>
              <a:ahLst/>
              <a:cxnLst/>
              <a:rect l="l" t="t" r="r" b="b"/>
              <a:pathLst>
                <a:path w="17989" h="11908" extrusionOk="0">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24"/>
            <p:cNvSpPr/>
            <p:nvPr/>
          </p:nvSpPr>
          <p:spPr>
            <a:xfrm>
              <a:off x="3240350" y="3788925"/>
              <a:ext cx="198750" cy="45175"/>
            </a:xfrm>
            <a:custGeom>
              <a:avLst/>
              <a:gdLst/>
              <a:ahLst/>
              <a:cxnLst/>
              <a:rect l="l" t="t" r="r" b="b"/>
              <a:pathLst>
                <a:path w="7950" h="1807" extrusionOk="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24"/>
            <p:cNvSpPr/>
            <p:nvPr/>
          </p:nvSpPr>
          <p:spPr>
            <a:xfrm>
              <a:off x="3319525" y="3620300"/>
              <a:ext cx="39600" cy="190825"/>
            </a:xfrm>
            <a:custGeom>
              <a:avLst/>
              <a:gdLst/>
              <a:ahLst/>
              <a:cxnLst/>
              <a:rect l="l" t="t" r="r" b="b"/>
              <a:pathLst>
                <a:path w="1584" h="7633" extrusionOk="0">
                  <a:moveTo>
                    <a:pt x="0" y="0"/>
                  </a:moveTo>
                  <a:lnTo>
                    <a:pt x="0" y="7633"/>
                  </a:lnTo>
                  <a:lnTo>
                    <a:pt x="1583" y="7633"/>
                  </a:lnTo>
                  <a:lnTo>
                    <a:pt x="15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24"/>
            <p:cNvSpPr/>
            <p:nvPr/>
          </p:nvSpPr>
          <p:spPr>
            <a:xfrm>
              <a:off x="3188875" y="3591000"/>
              <a:ext cx="301675" cy="20625"/>
            </a:xfrm>
            <a:custGeom>
              <a:avLst/>
              <a:gdLst/>
              <a:ahLst/>
              <a:cxnLst/>
              <a:rect l="l" t="t" r="r" b="b"/>
              <a:pathLst>
                <a:path w="12067" h="825" extrusionOk="0">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24"/>
            <p:cNvSpPr/>
            <p:nvPr/>
          </p:nvSpPr>
          <p:spPr>
            <a:xfrm>
              <a:off x="3300500" y="3569625"/>
              <a:ext cx="78425" cy="63375"/>
            </a:xfrm>
            <a:custGeom>
              <a:avLst/>
              <a:gdLst/>
              <a:ahLst/>
              <a:cxnLst/>
              <a:rect l="l" t="t" r="r" b="b"/>
              <a:pathLst>
                <a:path w="3137" h="2535" extrusionOk="0">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24"/>
            <p:cNvSpPr/>
            <p:nvPr/>
          </p:nvSpPr>
          <p:spPr>
            <a:xfrm>
              <a:off x="3408175" y="3608425"/>
              <a:ext cx="137800" cy="184500"/>
            </a:xfrm>
            <a:custGeom>
              <a:avLst/>
              <a:gdLst/>
              <a:ahLst/>
              <a:cxnLst/>
              <a:rect l="l" t="t" r="r" b="b"/>
              <a:pathLst>
                <a:path w="5512" h="7380" extrusionOk="0">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24"/>
            <p:cNvSpPr/>
            <p:nvPr/>
          </p:nvSpPr>
          <p:spPr>
            <a:xfrm>
              <a:off x="3129500" y="3608425"/>
              <a:ext cx="137775" cy="184500"/>
            </a:xfrm>
            <a:custGeom>
              <a:avLst/>
              <a:gdLst/>
              <a:ahLst/>
              <a:cxnLst/>
              <a:rect l="l" t="t" r="r" b="b"/>
              <a:pathLst>
                <a:path w="5511" h="7380" extrusionOk="0">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2" name="Google Shape;2202;p2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Conclusion</a:t>
            </a:r>
            <a:endParaRPr sz="2800" dirty="0">
              <a:latin typeface="Fira Sans Medium"/>
              <a:ea typeface="Fira Sans Medium"/>
              <a:cs typeface="Fira Sans Medium"/>
              <a:sym typeface="Fira Sans Medium"/>
            </a:endParaRPr>
          </a:p>
        </p:txBody>
      </p:sp>
      <p:sp>
        <p:nvSpPr>
          <p:cNvPr id="2203" name="Google Shape;2203;p24"/>
          <p:cNvSpPr txBox="1"/>
          <p:nvPr/>
        </p:nvSpPr>
        <p:spPr>
          <a:xfrm>
            <a:off x="467376" y="1522774"/>
            <a:ext cx="1765200" cy="4811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Healthcare Revolutionization</a:t>
            </a:r>
            <a:endParaRPr dirty="0">
              <a:latin typeface="Fira Sans Medium"/>
              <a:ea typeface="Fira Sans Medium"/>
              <a:cs typeface="Fira Sans Medium"/>
              <a:sym typeface="Fira Sans Medium"/>
            </a:endParaRPr>
          </a:p>
        </p:txBody>
      </p:sp>
      <p:sp>
        <p:nvSpPr>
          <p:cNvPr id="2204" name="Google Shape;2204;p24"/>
          <p:cNvSpPr txBox="1"/>
          <p:nvPr/>
        </p:nvSpPr>
        <p:spPr>
          <a:xfrm>
            <a:off x="467375" y="2075610"/>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Through integration &amp; automation emphasis</a:t>
            </a:r>
            <a:endParaRPr sz="1200" dirty="0">
              <a:latin typeface="Fira Sans"/>
              <a:ea typeface="Fira Sans"/>
              <a:cs typeface="Fira Sans"/>
              <a:sym typeface="Fira Sans"/>
            </a:endParaRPr>
          </a:p>
        </p:txBody>
      </p:sp>
      <p:sp>
        <p:nvSpPr>
          <p:cNvPr id="2207" name="Google Shape;2207;p24"/>
          <p:cNvSpPr txBox="1"/>
          <p:nvPr/>
        </p:nvSpPr>
        <p:spPr>
          <a:xfrm>
            <a:off x="467375" y="3598876"/>
            <a:ext cx="1765200" cy="4770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Stakeholders Empowerment</a:t>
            </a:r>
            <a:endParaRPr dirty="0">
              <a:latin typeface="Fira Sans Medium"/>
              <a:ea typeface="Fira Sans Medium"/>
              <a:cs typeface="Fira Sans Medium"/>
              <a:sym typeface="Fira Sans Medium"/>
            </a:endParaRPr>
          </a:p>
        </p:txBody>
      </p:sp>
      <p:sp>
        <p:nvSpPr>
          <p:cNvPr id="2208" name="Google Shape;2208;p24"/>
          <p:cNvSpPr txBox="1"/>
          <p:nvPr/>
        </p:nvSpPr>
        <p:spPr>
          <a:xfrm>
            <a:off x="452534" y="4174678"/>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Through fraud proof eco-system</a:t>
            </a:r>
            <a:endParaRPr sz="1200" dirty="0">
              <a:latin typeface="Fira Sans"/>
              <a:ea typeface="Fira Sans"/>
              <a:cs typeface="Fira Sans"/>
              <a:sym typeface="Fira Sans"/>
            </a:endParaRPr>
          </a:p>
        </p:txBody>
      </p:sp>
      <p:sp>
        <p:nvSpPr>
          <p:cNvPr id="2209" name="Google Shape;2209;p24"/>
          <p:cNvSpPr txBox="1"/>
          <p:nvPr/>
        </p:nvSpPr>
        <p:spPr>
          <a:xfrm>
            <a:off x="6911424" y="1522775"/>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Blockchain Utilization</a:t>
            </a:r>
            <a:endParaRPr dirty="0">
              <a:latin typeface="Fira Sans Medium"/>
              <a:ea typeface="Fira Sans Medium"/>
              <a:cs typeface="Fira Sans Medium"/>
              <a:sym typeface="Fira Sans Medium"/>
            </a:endParaRPr>
          </a:p>
        </p:txBody>
      </p:sp>
      <p:sp>
        <p:nvSpPr>
          <p:cNvPr id="2210" name="Google Shape;2210;p24"/>
          <p:cNvSpPr txBox="1"/>
          <p:nvPr/>
        </p:nvSpPr>
        <p:spPr>
          <a:xfrm>
            <a:off x="6334872" y="2043894"/>
            <a:ext cx="2341752"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Transformation to more secure decentralized environments</a:t>
            </a:r>
            <a:endParaRPr sz="1200" dirty="0">
              <a:latin typeface="Fira Sans"/>
              <a:ea typeface="Fira Sans"/>
              <a:cs typeface="Fira Sans"/>
              <a:sym typeface="Fira Sans"/>
            </a:endParaRPr>
          </a:p>
        </p:txBody>
      </p:sp>
      <p:sp>
        <p:nvSpPr>
          <p:cNvPr id="2213" name="Google Shape;2213;p24"/>
          <p:cNvSpPr txBox="1"/>
          <p:nvPr/>
        </p:nvSpPr>
        <p:spPr>
          <a:xfrm>
            <a:off x="6911424" y="3598879"/>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Digitization</a:t>
            </a:r>
            <a:endParaRPr dirty="0">
              <a:latin typeface="Fira Sans Medium"/>
              <a:ea typeface="Fira Sans Medium"/>
              <a:cs typeface="Fira Sans Medium"/>
              <a:sym typeface="Fira Sans Medium"/>
            </a:endParaRPr>
          </a:p>
        </p:txBody>
      </p:sp>
      <p:sp>
        <p:nvSpPr>
          <p:cNvPr id="2214" name="Google Shape;2214;p24"/>
          <p:cNvSpPr txBox="1"/>
          <p:nvPr/>
        </p:nvSpPr>
        <p:spPr>
          <a:xfrm>
            <a:off x="6711892" y="3859577"/>
            <a:ext cx="1964732" cy="57363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Recognition of the need for automated user-centric approaches</a:t>
            </a:r>
            <a:endParaRPr sz="1200" dirty="0">
              <a:latin typeface="Fira Sans"/>
              <a:ea typeface="Fira Sans"/>
              <a:cs typeface="Fira Sans"/>
              <a:sym typeface="Fira Sans"/>
            </a:endParaRPr>
          </a:p>
        </p:txBody>
      </p:sp>
      <p:sp>
        <p:nvSpPr>
          <p:cNvPr id="3" name="Slide Number Placeholder 2">
            <a:extLst>
              <a:ext uri="{FF2B5EF4-FFF2-40B4-BE49-F238E27FC236}">
                <a16:creationId xmlns:a16="http://schemas.microsoft.com/office/drawing/2014/main" id="{D5885E40-7C53-9CC5-02F5-DEEF6C5FE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67"/>
        <p:cNvGrpSpPr/>
        <p:nvPr/>
      </p:nvGrpSpPr>
      <p:grpSpPr>
        <a:xfrm>
          <a:off x="0" y="0"/>
          <a:ext cx="0" cy="0"/>
          <a:chOff x="0" y="0"/>
          <a:chExt cx="0" cy="0"/>
        </a:xfrm>
      </p:grpSpPr>
      <p:grpSp>
        <p:nvGrpSpPr>
          <p:cNvPr id="4568" name="Google Shape;4568;p40"/>
          <p:cNvGrpSpPr/>
          <p:nvPr/>
        </p:nvGrpSpPr>
        <p:grpSpPr>
          <a:xfrm>
            <a:off x="6252125" y="1163825"/>
            <a:ext cx="71700" cy="1176650"/>
            <a:chOff x="1159825" y="2932050"/>
            <a:chExt cx="71700" cy="1176650"/>
          </a:xfrm>
        </p:grpSpPr>
        <p:cxnSp>
          <p:nvCxnSpPr>
            <p:cNvPr id="4569" name="Google Shape;4569;p40"/>
            <p:cNvCxnSpPr/>
            <p:nvPr/>
          </p:nvCxnSpPr>
          <p:spPr>
            <a:xfrm rot="10800000">
              <a:off x="1195675" y="2932050"/>
              <a:ext cx="0" cy="1164300"/>
            </a:xfrm>
            <a:prstGeom prst="straightConnector1">
              <a:avLst/>
            </a:prstGeom>
            <a:noFill/>
            <a:ln w="9525" cap="flat" cmpd="sng">
              <a:solidFill>
                <a:srgbClr val="222831"/>
              </a:solidFill>
              <a:prstDash val="solid"/>
              <a:round/>
              <a:headEnd type="none" w="med" len="med"/>
              <a:tailEnd type="none" w="med" len="med"/>
            </a:ln>
          </p:spPr>
        </p:cxnSp>
        <p:sp>
          <p:nvSpPr>
            <p:cNvPr id="4570" name="Google Shape;4570;p40"/>
            <p:cNvSpPr/>
            <p:nvPr/>
          </p:nvSpPr>
          <p:spPr>
            <a:xfrm rot="10800000">
              <a:off x="1159825" y="4046900"/>
              <a:ext cx="71700" cy="61800"/>
            </a:xfrm>
            <a:prstGeom prst="triangle">
              <a:avLst>
                <a:gd name="adj" fmla="val 50000"/>
              </a:avLst>
            </a:pr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1" name="Google Shape;4571;p40"/>
          <p:cNvGrpSpPr/>
          <p:nvPr/>
        </p:nvGrpSpPr>
        <p:grpSpPr>
          <a:xfrm>
            <a:off x="4287550" y="1163825"/>
            <a:ext cx="71700" cy="1176650"/>
            <a:chOff x="1159825" y="2932050"/>
            <a:chExt cx="71700" cy="1176650"/>
          </a:xfrm>
        </p:grpSpPr>
        <p:cxnSp>
          <p:nvCxnSpPr>
            <p:cNvPr id="4572" name="Google Shape;4572;p40"/>
            <p:cNvCxnSpPr/>
            <p:nvPr/>
          </p:nvCxnSpPr>
          <p:spPr>
            <a:xfrm rot="10800000">
              <a:off x="1195675" y="2932050"/>
              <a:ext cx="0" cy="1164300"/>
            </a:xfrm>
            <a:prstGeom prst="straightConnector1">
              <a:avLst/>
            </a:prstGeom>
            <a:noFill/>
            <a:ln w="9525" cap="flat" cmpd="sng">
              <a:solidFill>
                <a:srgbClr val="F2A365"/>
              </a:solidFill>
              <a:prstDash val="solid"/>
              <a:round/>
              <a:headEnd type="none" w="med" len="med"/>
              <a:tailEnd type="none" w="med" len="med"/>
            </a:ln>
          </p:spPr>
        </p:cxnSp>
        <p:sp>
          <p:nvSpPr>
            <p:cNvPr id="4573" name="Google Shape;4573;p40"/>
            <p:cNvSpPr/>
            <p:nvPr/>
          </p:nvSpPr>
          <p:spPr>
            <a:xfrm rot="10800000">
              <a:off x="1159825" y="4046900"/>
              <a:ext cx="71700" cy="61800"/>
            </a:xfrm>
            <a:prstGeom prst="triangle">
              <a:avLst>
                <a:gd name="adj" fmla="val 50000"/>
              </a:avLst>
            </a:pr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4" name="Google Shape;4574;p40"/>
          <p:cNvGrpSpPr/>
          <p:nvPr/>
        </p:nvGrpSpPr>
        <p:grpSpPr>
          <a:xfrm>
            <a:off x="3088050" y="2801550"/>
            <a:ext cx="71700" cy="1307150"/>
            <a:chOff x="1159825" y="2801550"/>
            <a:chExt cx="71700" cy="1307150"/>
          </a:xfrm>
        </p:grpSpPr>
        <p:cxnSp>
          <p:nvCxnSpPr>
            <p:cNvPr id="4575" name="Google Shape;4575;p40"/>
            <p:cNvCxnSpPr/>
            <p:nvPr/>
          </p:nvCxnSpPr>
          <p:spPr>
            <a:xfrm rot="10800000">
              <a:off x="1195675" y="2801550"/>
              <a:ext cx="0" cy="1294800"/>
            </a:xfrm>
            <a:prstGeom prst="straightConnector1">
              <a:avLst/>
            </a:prstGeom>
            <a:noFill/>
            <a:ln w="9525" cap="flat" cmpd="sng">
              <a:solidFill>
                <a:srgbClr val="30475E"/>
              </a:solidFill>
              <a:prstDash val="solid"/>
              <a:round/>
              <a:headEnd type="none" w="med" len="med"/>
              <a:tailEnd type="none" w="med" len="med"/>
            </a:ln>
          </p:spPr>
        </p:cxnSp>
        <p:sp>
          <p:nvSpPr>
            <p:cNvPr id="4576" name="Google Shape;4576;p40"/>
            <p:cNvSpPr/>
            <p:nvPr/>
          </p:nvSpPr>
          <p:spPr>
            <a:xfrm rot="10800000">
              <a:off x="1159825" y="4046900"/>
              <a:ext cx="71700" cy="61800"/>
            </a:xfrm>
            <a:prstGeom prst="triangle">
              <a:avLst>
                <a:gd name="adj" fmla="val 50000"/>
              </a:avLst>
            </a:pr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7" name="Google Shape;4577;p40"/>
          <p:cNvGrpSpPr/>
          <p:nvPr/>
        </p:nvGrpSpPr>
        <p:grpSpPr>
          <a:xfrm>
            <a:off x="1159825" y="2801550"/>
            <a:ext cx="71700" cy="1307150"/>
            <a:chOff x="1159825" y="2801550"/>
            <a:chExt cx="71700" cy="1307150"/>
          </a:xfrm>
        </p:grpSpPr>
        <p:cxnSp>
          <p:nvCxnSpPr>
            <p:cNvPr id="4578" name="Google Shape;4578;p40"/>
            <p:cNvCxnSpPr/>
            <p:nvPr/>
          </p:nvCxnSpPr>
          <p:spPr>
            <a:xfrm rot="10800000">
              <a:off x="1195675" y="2801550"/>
              <a:ext cx="0" cy="1294800"/>
            </a:xfrm>
            <a:prstGeom prst="straightConnector1">
              <a:avLst/>
            </a:prstGeom>
            <a:noFill/>
            <a:ln w="9525" cap="flat" cmpd="sng">
              <a:solidFill>
                <a:srgbClr val="AFAFAF"/>
              </a:solidFill>
              <a:prstDash val="solid"/>
              <a:round/>
              <a:headEnd type="none" w="med" len="med"/>
              <a:tailEnd type="none" w="med" len="med"/>
            </a:ln>
          </p:spPr>
        </p:cxnSp>
        <p:sp>
          <p:nvSpPr>
            <p:cNvPr id="4579" name="Google Shape;4579;p40"/>
            <p:cNvSpPr/>
            <p:nvPr/>
          </p:nvSpPr>
          <p:spPr>
            <a:xfrm rot="10800000">
              <a:off x="1159825" y="4046900"/>
              <a:ext cx="71700" cy="61800"/>
            </a:xfrm>
            <a:prstGeom prst="triangle">
              <a:avLst>
                <a:gd name="adj" fmla="val 50000"/>
              </a:avLst>
            </a:pr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0" name="Google Shape;4580;p40"/>
          <p:cNvGrpSpPr/>
          <p:nvPr/>
        </p:nvGrpSpPr>
        <p:grpSpPr>
          <a:xfrm>
            <a:off x="1044427" y="1047045"/>
            <a:ext cx="7055146" cy="2876780"/>
            <a:chOff x="1044427" y="1047045"/>
            <a:chExt cx="7055146" cy="2876780"/>
          </a:xfrm>
        </p:grpSpPr>
        <p:sp>
          <p:nvSpPr>
            <p:cNvPr id="4581" name="Google Shape;4581;p40"/>
            <p:cNvSpPr/>
            <p:nvPr/>
          </p:nvSpPr>
          <p:spPr>
            <a:xfrm>
              <a:off x="2448100" y="2520153"/>
              <a:ext cx="1403705" cy="1403673"/>
            </a:xfrm>
            <a:custGeom>
              <a:avLst/>
              <a:gdLst/>
              <a:ahLst/>
              <a:cxnLst/>
              <a:rect l="l" t="t" r="r" b="b"/>
              <a:pathLst>
                <a:path w="43546" h="43545" extrusionOk="0">
                  <a:moveTo>
                    <a:pt x="19730" y="0"/>
                  </a:moveTo>
                  <a:cubicBezTo>
                    <a:pt x="19730" y="5447"/>
                    <a:pt x="17513" y="10387"/>
                    <a:pt x="13935" y="13934"/>
                  </a:cubicBezTo>
                  <a:cubicBezTo>
                    <a:pt x="10388" y="17513"/>
                    <a:pt x="5447" y="19730"/>
                    <a:pt x="0" y="19730"/>
                  </a:cubicBezTo>
                  <a:lnTo>
                    <a:pt x="0" y="43545"/>
                  </a:lnTo>
                  <a:cubicBezTo>
                    <a:pt x="12034" y="43545"/>
                    <a:pt x="22897" y="38668"/>
                    <a:pt x="30782" y="30782"/>
                  </a:cubicBezTo>
                  <a:cubicBezTo>
                    <a:pt x="38668" y="22928"/>
                    <a:pt x="43545" y="12034"/>
                    <a:pt x="435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2" name="Google Shape;4582;p40"/>
            <p:cNvSpPr/>
            <p:nvPr/>
          </p:nvSpPr>
          <p:spPr>
            <a:xfrm>
              <a:off x="1044427" y="2520153"/>
              <a:ext cx="1403705" cy="1403673"/>
            </a:xfrm>
            <a:custGeom>
              <a:avLst/>
              <a:gdLst/>
              <a:ahLst/>
              <a:cxnLst/>
              <a:rect l="l" t="t" r="r" b="b"/>
              <a:pathLst>
                <a:path w="43546" h="43545" extrusionOk="0">
                  <a:moveTo>
                    <a:pt x="0" y="0"/>
                  </a:moveTo>
                  <a:cubicBezTo>
                    <a:pt x="0" y="12034"/>
                    <a:pt x="4877" y="22897"/>
                    <a:pt x="12731" y="30782"/>
                  </a:cubicBezTo>
                  <a:cubicBezTo>
                    <a:pt x="20617" y="38668"/>
                    <a:pt x="31511" y="43545"/>
                    <a:pt x="43545" y="43545"/>
                  </a:cubicBezTo>
                  <a:lnTo>
                    <a:pt x="43545" y="19730"/>
                  </a:lnTo>
                  <a:cubicBezTo>
                    <a:pt x="38098" y="19730"/>
                    <a:pt x="33158" y="17513"/>
                    <a:pt x="29579" y="13934"/>
                  </a:cubicBezTo>
                  <a:cubicBezTo>
                    <a:pt x="26032" y="10387"/>
                    <a:pt x="23815" y="5447"/>
                    <a:pt x="238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3" name="Google Shape;4583;p40"/>
            <p:cNvSpPr/>
            <p:nvPr/>
          </p:nvSpPr>
          <p:spPr>
            <a:xfrm>
              <a:off x="4487738" y="1047045"/>
              <a:ext cx="3611835" cy="908608"/>
            </a:xfrm>
            <a:custGeom>
              <a:avLst/>
              <a:gdLst/>
              <a:ahLst/>
              <a:cxnLst/>
              <a:rect l="l" t="t" r="r" b="b"/>
              <a:pathLst>
                <a:path w="112047" h="28187" extrusionOk="0">
                  <a:moveTo>
                    <a:pt x="101469" y="1"/>
                  </a:moveTo>
                  <a:lnTo>
                    <a:pt x="101469" y="2123"/>
                  </a:lnTo>
                  <a:lnTo>
                    <a:pt x="1" y="2123"/>
                  </a:lnTo>
                  <a:lnTo>
                    <a:pt x="1" y="25969"/>
                  </a:lnTo>
                  <a:lnTo>
                    <a:pt x="101469" y="25969"/>
                  </a:lnTo>
                  <a:lnTo>
                    <a:pt x="101469" y="28186"/>
                  </a:lnTo>
                  <a:lnTo>
                    <a:pt x="112046" y="14062"/>
                  </a:lnTo>
                  <a:lnTo>
                    <a:pt x="10146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4" name="Google Shape;4584;p40"/>
            <p:cNvSpPr/>
            <p:nvPr/>
          </p:nvSpPr>
          <p:spPr>
            <a:xfrm>
              <a:off x="3084064" y="1115448"/>
              <a:ext cx="1403705" cy="1404737"/>
            </a:xfrm>
            <a:custGeom>
              <a:avLst/>
              <a:gdLst/>
              <a:ahLst/>
              <a:cxnLst/>
              <a:rect l="l" t="t" r="r" b="b"/>
              <a:pathLst>
                <a:path w="43546" h="43578" extrusionOk="0">
                  <a:moveTo>
                    <a:pt x="43546" y="1"/>
                  </a:moveTo>
                  <a:cubicBezTo>
                    <a:pt x="31512" y="1"/>
                    <a:pt x="20649" y="4878"/>
                    <a:pt x="12764" y="12763"/>
                  </a:cubicBezTo>
                  <a:cubicBezTo>
                    <a:pt x="4878" y="20649"/>
                    <a:pt x="1" y="31543"/>
                    <a:pt x="1" y="43577"/>
                  </a:cubicBezTo>
                  <a:lnTo>
                    <a:pt x="23816" y="43577"/>
                  </a:lnTo>
                  <a:cubicBezTo>
                    <a:pt x="23816" y="38130"/>
                    <a:pt x="26033" y="33190"/>
                    <a:pt x="29612" y="29611"/>
                  </a:cubicBezTo>
                  <a:cubicBezTo>
                    <a:pt x="33158" y="26033"/>
                    <a:pt x="38099" y="23847"/>
                    <a:pt x="43546" y="23847"/>
                  </a:cubicBezTo>
                  <a:lnTo>
                    <a:pt x="4354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5" name="Google Shape;4585;p40"/>
            <p:cNvSpPr/>
            <p:nvPr/>
          </p:nvSpPr>
          <p:spPr>
            <a:xfrm>
              <a:off x="3608786" y="1697322"/>
              <a:ext cx="439008" cy="290985"/>
            </a:xfrm>
            <a:custGeom>
              <a:avLst/>
              <a:gdLst/>
              <a:ahLst/>
              <a:cxnLst/>
              <a:rect l="l" t="t" r="r" b="b"/>
              <a:pathLst>
                <a:path w="13619" h="9027" extrusionOk="0">
                  <a:moveTo>
                    <a:pt x="12162" y="1"/>
                  </a:moveTo>
                  <a:lnTo>
                    <a:pt x="10705" y="3453"/>
                  </a:lnTo>
                  <a:lnTo>
                    <a:pt x="11560" y="3073"/>
                  </a:lnTo>
                  <a:lnTo>
                    <a:pt x="11560" y="3073"/>
                  </a:lnTo>
                  <a:cubicBezTo>
                    <a:pt x="11180" y="5796"/>
                    <a:pt x="8837" y="7918"/>
                    <a:pt x="6050" y="7918"/>
                  </a:cubicBezTo>
                  <a:cubicBezTo>
                    <a:pt x="3421" y="7918"/>
                    <a:pt x="1236" y="6081"/>
                    <a:pt x="634" y="3675"/>
                  </a:cubicBezTo>
                  <a:lnTo>
                    <a:pt x="1" y="5195"/>
                  </a:lnTo>
                  <a:cubicBezTo>
                    <a:pt x="1046" y="7443"/>
                    <a:pt x="3358" y="9027"/>
                    <a:pt x="6050" y="9027"/>
                  </a:cubicBezTo>
                  <a:cubicBezTo>
                    <a:pt x="9470" y="9027"/>
                    <a:pt x="12320" y="6398"/>
                    <a:pt x="12700" y="3041"/>
                  </a:cubicBezTo>
                  <a:lnTo>
                    <a:pt x="13619" y="3453"/>
                  </a:lnTo>
                  <a:lnTo>
                    <a:pt x="1216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6" name="Google Shape;4586;p40"/>
            <p:cNvSpPr/>
            <p:nvPr/>
          </p:nvSpPr>
          <p:spPr>
            <a:xfrm>
              <a:off x="3558789" y="1557487"/>
              <a:ext cx="440008" cy="290953"/>
            </a:xfrm>
            <a:custGeom>
              <a:avLst/>
              <a:gdLst/>
              <a:ahLst/>
              <a:cxnLst/>
              <a:rect l="l" t="t" r="r" b="b"/>
              <a:pathLst>
                <a:path w="13650" h="9026" extrusionOk="0">
                  <a:moveTo>
                    <a:pt x="7601" y="0"/>
                  </a:moveTo>
                  <a:cubicBezTo>
                    <a:pt x="4149" y="0"/>
                    <a:pt x="1299" y="2629"/>
                    <a:pt x="950" y="5954"/>
                  </a:cubicBezTo>
                  <a:lnTo>
                    <a:pt x="0" y="5574"/>
                  </a:lnTo>
                  <a:lnTo>
                    <a:pt x="1457" y="9026"/>
                  </a:lnTo>
                  <a:lnTo>
                    <a:pt x="2914" y="5574"/>
                  </a:lnTo>
                  <a:lnTo>
                    <a:pt x="2914" y="5574"/>
                  </a:lnTo>
                  <a:lnTo>
                    <a:pt x="2090" y="5922"/>
                  </a:lnTo>
                  <a:cubicBezTo>
                    <a:pt x="2439" y="3199"/>
                    <a:pt x="4782" y="1109"/>
                    <a:pt x="7601" y="1109"/>
                  </a:cubicBezTo>
                  <a:cubicBezTo>
                    <a:pt x="10198" y="1109"/>
                    <a:pt x="12383" y="2914"/>
                    <a:pt x="12984" y="5352"/>
                  </a:cubicBezTo>
                  <a:lnTo>
                    <a:pt x="13649" y="3832"/>
                  </a:lnTo>
                  <a:cubicBezTo>
                    <a:pt x="12573" y="1552"/>
                    <a:pt x="10261" y="0"/>
                    <a:pt x="76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7" name="Google Shape;4587;p40"/>
            <p:cNvSpPr/>
            <p:nvPr/>
          </p:nvSpPr>
          <p:spPr>
            <a:xfrm>
              <a:off x="3859929" y="1642200"/>
              <a:ext cx="57185" cy="44968"/>
            </a:xfrm>
            <a:custGeom>
              <a:avLst/>
              <a:gdLst/>
              <a:ahLst/>
              <a:cxnLst/>
              <a:rect l="l" t="t" r="r" b="b"/>
              <a:pathLst>
                <a:path w="1774" h="1395" extrusionOk="0">
                  <a:moveTo>
                    <a:pt x="0" y="1"/>
                  </a:moveTo>
                  <a:lnTo>
                    <a:pt x="0" y="1"/>
                  </a:lnTo>
                  <a:cubicBezTo>
                    <a:pt x="444" y="349"/>
                    <a:pt x="792" y="824"/>
                    <a:pt x="1077" y="1394"/>
                  </a:cubicBezTo>
                  <a:lnTo>
                    <a:pt x="1774" y="1394"/>
                  </a:lnTo>
                  <a:cubicBezTo>
                    <a:pt x="1299" y="793"/>
                    <a:pt x="697" y="318"/>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8" name="Google Shape;4588;p40"/>
            <p:cNvSpPr/>
            <p:nvPr/>
          </p:nvSpPr>
          <p:spPr>
            <a:xfrm>
              <a:off x="3844617" y="1697322"/>
              <a:ext cx="59248" cy="70498"/>
            </a:xfrm>
            <a:custGeom>
              <a:avLst/>
              <a:gdLst/>
              <a:ahLst/>
              <a:cxnLst/>
              <a:rect l="l" t="t" r="r" b="b"/>
              <a:pathLst>
                <a:path w="1838" h="2187" extrusionOk="0">
                  <a:moveTo>
                    <a:pt x="0" y="1"/>
                  </a:moveTo>
                  <a:cubicBezTo>
                    <a:pt x="127" y="666"/>
                    <a:pt x="190" y="1426"/>
                    <a:pt x="190" y="2186"/>
                  </a:cubicBezTo>
                  <a:lnTo>
                    <a:pt x="1837" y="2186"/>
                  </a:lnTo>
                  <a:cubicBezTo>
                    <a:pt x="1837" y="1394"/>
                    <a:pt x="1647" y="634"/>
                    <a:pt x="13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9" name="Google Shape;4589;p40"/>
            <p:cNvSpPr/>
            <p:nvPr/>
          </p:nvSpPr>
          <p:spPr>
            <a:xfrm>
              <a:off x="3702719" y="1697322"/>
              <a:ext cx="59248" cy="70498"/>
            </a:xfrm>
            <a:custGeom>
              <a:avLst/>
              <a:gdLst/>
              <a:ahLst/>
              <a:cxnLst/>
              <a:rect l="l" t="t" r="r" b="b"/>
              <a:pathLst>
                <a:path w="1838" h="2187" extrusionOk="0">
                  <a:moveTo>
                    <a:pt x="475" y="1"/>
                  </a:moveTo>
                  <a:cubicBezTo>
                    <a:pt x="190" y="634"/>
                    <a:pt x="0" y="1363"/>
                    <a:pt x="0" y="2186"/>
                  </a:cubicBezTo>
                  <a:lnTo>
                    <a:pt x="1647" y="2186"/>
                  </a:lnTo>
                  <a:cubicBezTo>
                    <a:pt x="1647" y="1426"/>
                    <a:pt x="1711" y="666"/>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0" name="Google Shape;4590;p40"/>
            <p:cNvSpPr/>
            <p:nvPr/>
          </p:nvSpPr>
          <p:spPr>
            <a:xfrm>
              <a:off x="3774184" y="1630982"/>
              <a:ext cx="59248" cy="56186"/>
            </a:xfrm>
            <a:custGeom>
              <a:avLst/>
              <a:gdLst/>
              <a:ahLst/>
              <a:cxnLst/>
              <a:rect l="l" t="t" r="r" b="b"/>
              <a:pathLst>
                <a:path w="1838" h="1743" extrusionOk="0">
                  <a:moveTo>
                    <a:pt x="919" y="0"/>
                  </a:moveTo>
                  <a:cubicBezTo>
                    <a:pt x="570" y="0"/>
                    <a:pt x="222" y="634"/>
                    <a:pt x="0" y="1742"/>
                  </a:cubicBezTo>
                  <a:lnTo>
                    <a:pt x="1837" y="1742"/>
                  </a:lnTo>
                  <a:cubicBezTo>
                    <a:pt x="1584" y="634"/>
                    <a:pt x="1235" y="0"/>
                    <a:pt x="9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1" name="Google Shape;4591;p40"/>
            <p:cNvSpPr/>
            <p:nvPr/>
          </p:nvSpPr>
          <p:spPr>
            <a:xfrm>
              <a:off x="3723123" y="1633013"/>
              <a:ext cx="60279" cy="54155"/>
            </a:xfrm>
            <a:custGeom>
              <a:avLst/>
              <a:gdLst/>
              <a:ahLst/>
              <a:cxnLst/>
              <a:rect l="l" t="t" r="r" b="b"/>
              <a:pathLst>
                <a:path w="1870" h="1680" extrusionOk="0">
                  <a:moveTo>
                    <a:pt x="1869" y="1"/>
                  </a:moveTo>
                  <a:lnTo>
                    <a:pt x="1869" y="1"/>
                  </a:lnTo>
                  <a:cubicBezTo>
                    <a:pt x="1109" y="223"/>
                    <a:pt x="444" y="824"/>
                    <a:pt x="1" y="1679"/>
                  </a:cubicBezTo>
                  <a:lnTo>
                    <a:pt x="1268" y="1679"/>
                  </a:lnTo>
                  <a:cubicBezTo>
                    <a:pt x="1394" y="983"/>
                    <a:pt x="1616" y="381"/>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2" name="Google Shape;4592;p40"/>
            <p:cNvSpPr/>
            <p:nvPr/>
          </p:nvSpPr>
          <p:spPr>
            <a:xfrm>
              <a:off x="3823181" y="1633013"/>
              <a:ext cx="60247" cy="54155"/>
            </a:xfrm>
            <a:custGeom>
              <a:avLst/>
              <a:gdLst/>
              <a:ahLst/>
              <a:cxnLst/>
              <a:rect l="l" t="t" r="r" b="b"/>
              <a:pathLst>
                <a:path w="1869" h="1680" extrusionOk="0">
                  <a:moveTo>
                    <a:pt x="0" y="1"/>
                  </a:moveTo>
                  <a:lnTo>
                    <a:pt x="0" y="1"/>
                  </a:lnTo>
                  <a:cubicBezTo>
                    <a:pt x="254" y="381"/>
                    <a:pt x="475" y="983"/>
                    <a:pt x="602" y="1679"/>
                  </a:cubicBezTo>
                  <a:lnTo>
                    <a:pt x="1869" y="1679"/>
                  </a:lnTo>
                  <a:cubicBezTo>
                    <a:pt x="1425" y="824"/>
                    <a:pt x="760" y="22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3" name="Google Shape;4593;p40"/>
            <p:cNvSpPr/>
            <p:nvPr/>
          </p:nvSpPr>
          <p:spPr>
            <a:xfrm>
              <a:off x="3765996" y="1697322"/>
              <a:ext cx="74560" cy="70498"/>
            </a:xfrm>
            <a:custGeom>
              <a:avLst/>
              <a:gdLst/>
              <a:ahLst/>
              <a:cxnLst/>
              <a:rect l="l" t="t" r="r" b="b"/>
              <a:pathLst>
                <a:path w="2313" h="2187" extrusionOk="0">
                  <a:moveTo>
                    <a:pt x="191" y="1"/>
                  </a:moveTo>
                  <a:cubicBezTo>
                    <a:pt x="64" y="603"/>
                    <a:pt x="1" y="1363"/>
                    <a:pt x="1" y="2186"/>
                  </a:cubicBezTo>
                  <a:lnTo>
                    <a:pt x="2313" y="2186"/>
                  </a:lnTo>
                  <a:cubicBezTo>
                    <a:pt x="2313" y="1363"/>
                    <a:pt x="2249" y="603"/>
                    <a:pt x="21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4" name="Google Shape;4594;p40"/>
            <p:cNvSpPr/>
            <p:nvPr/>
          </p:nvSpPr>
          <p:spPr>
            <a:xfrm>
              <a:off x="3765996" y="1777974"/>
              <a:ext cx="74560" cy="70466"/>
            </a:xfrm>
            <a:custGeom>
              <a:avLst/>
              <a:gdLst/>
              <a:ahLst/>
              <a:cxnLst/>
              <a:rect l="l" t="t" r="r" b="b"/>
              <a:pathLst>
                <a:path w="2313" h="2186" extrusionOk="0">
                  <a:moveTo>
                    <a:pt x="1" y="1"/>
                  </a:moveTo>
                  <a:cubicBezTo>
                    <a:pt x="1" y="824"/>
                    <a:pt x="64" y="1553"/>
                    <a:pt x="191" y="2186"/>
                  </a:cubicBezTo>
                  <a:lnTo>
                    <a:pt x="2123" y="2186"/>
                  </a:lnTo>
                  <a:cubicBezTo>
                    <a:pt x="2249" y="1553"/>
                    <a:pt x="2313" y="824"/>
                    <a:pt x="2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5" name="Google Shape;4595;p40"/>
            <p:cNvSpPr/>
            <p:nvPr/>
          </p:nvSpPr>
          <p:spPr>
            <a:xfrm>
              <a:off x="3823181" y="1857594"/>
              <a:ext cx="60247" cy="54155"/>
            </a:xfrm>
            <a:custGeom>
              <a:avLst/>
              <a:gdLst/>
              <a:ahLst/>
              <a:cxnLst/>
              <a:rect l="l" t="t" r="r" b="b"/>
              <a:pathLst>
                <a:path w="1869" h="1680" extrusionOk="0">
                  <a:moveTo>
                    <a:pt x="602" y="1"/>
                  </a:moveTo>
                  <a:cubicBezTo>
                    <a:pt x="475" y="729"/>
                    <a:pt x="254" y="1331"/>
                    <a:pt x="0" y="1679"/>
                  </a:cubicBezTo>
                  <a:cubicBezTo>
                    <a:pt x="760" y="1489"/>
                    <a:pt x="1425" y="856"/>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6" name="Google Shape;4596;p40"/>
            <p:cNvSpPr/>
            <p:nvPr/>
          </p:nvSpPr>
          <p:spPr>
            <a:xfrm>
              <a:off x="3844617" y="1777974"/>
              <a:ext cx="59248" cy="70466"/>
            </a:xfrm>
            <a:custGeom>
              <a:avLst/>
              <a:gdLst/>
              <a:ahLst/>
              <a:cxnLst/>
              <a:rect l="l" t="t" r="r" b="b"/>
              <a:pathLst>
                <a:path w="1838" h="2186" extrusionOk="0">
                  <a:moveTo>
                    <a:pt x="190" y="1"/>
                  </a:moveTo>
                  <a:cubicBezTo>
                    <a:pt x="190" y="729"/>
                    <a:pt x="127" y="1521"/>
                    <a:pt x="0" y="2186"/>
                  </a:cubicBezTo>
                  <a:lnTo>
                    <a:pt x="1362" y="2186"/>
                  </a:lnTo>
                  <a:cubicBezTo>
                    <a:pt x="1647" y="1553"/>
                    <a:pt x="1837" y="793"/>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7" name="Google Shape;4597;p40"/>
            <p:cNvSpPr/>
            <p:nvPr/>
          </p:nvSpPr>
          <p:spPr>
            <a:xfrm>
              <a:off x="3723123" y="1857594"/>
              <a:ext cx="60279" cy="54155"/>
            </a:xfrm>
            <a:custGeom>
              <a:avLst/>
              <a:gdLst/>
              <a:ahLst/>
              <a:cxnLst/>
              <a:rect l="l" t="t" r="r" b="b"/>
              <a:pathLst>
                <a:path w="1870" h="1680" extrusionOk="0">
                  <a:moveTo>
                    <a:pt x="1" y="1"/>
                  </a:moveTo>
                  <a:cubicBezTo>
                    <a:pt x="444" y="856"/>
                    <a:pt x="1109" y="1489"/>
                    <a:pt x="1869" y="1679"/>
                  </a:cubicBezTo>
                  <a:cubicBezTo>
                    <a:pt x="1616" y="1331"/>
                    <a:pt x="1394" y="729"/>
                    <a:pt x="126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8" name="Google Shape;4598;p40"/>
            <p:cNvSpPr/>
            <p:nvPr/>
          </p:nvSpPr>
          <p:spPr>
            <a:xfrm>
              <a:off x="3702719" y="1777974"/>
              <a:ext cx="59248" cy="70466"/>
            </a:xfrm>
            <a:custGeom>
              <a:avLst/>
              <a:gdLst/>
              <a:ahLst/>
              <a:cxnLst/>
              <a:rect l="l" t="t" r="r" b="b"/>
              <a:pathLst>
                <a:path w="1838" h="2186" extrusionOk="0">
                  <a:moveTo>
                    <a:pt x="0" y="1"/>
                  </a:moveTo>
                  <a:cubicBezTo>
                    <a:pt x="32" y="793"/>
                    <a:pt x="190" y="1553"/>
                    <a:pt x="475" y="2186"/>
                  </a:cubicBezTo>
                  <a:lnTo>
                    <a:pt x="1837" y="2186"/>
                  </a:lnTo>
                  <a:cubicBezTo>
                    <a:pt x="1711" y="1521"/>
                    <a:pt x="1647" y="761"/>
                    <a:pt x="164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9" name="Google Shape;4599;p40"/>
            <p:cNvSpPr/>
            <p:nvPr/>
          </p:nvSpPr>
          <p:spPr>
            <a:xfrm>
              <a:off x="3774184" y="1857594"/>
              <a:ext cx="59248" cy="57217"/>
            </a:xfrm>
            <a:custGeom>
              <a:avLst/>
              <a:gdLst/>
              <a:ahLst/>
              <a:cxnLst/>
              <a:rect l="l" t="t" r="r" b="b"/>
              <a:pathLst>
                <a:path w="1838" h="1775" extrusionOk="0">
                  <a:moveTo>
                    <a:pt x="0" y="1"/>
                  </a:moveTo>
                  <a:cubicBezTo>
                    <a:pt x="222" y="1109"/>
                    <a:pt x="570" y="1774"/>
                    <a:pt x="919" y="1774"/>
                  </a:cubicBezTo>
                  <a:cubicBezTo>
                    <a:pt x="1235" y="1774"/>
                    <a:pt x="1584" y="1109"/>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0" name="Google Shape;4600;p40"/>
            <p:cNvSpPr/>
            <p:nvPr/>
          </p:nvSpPr>
          <p:spPr>
            <a:xfrm>
              <a:off x="3898707" y="1697322"/>
              <a:ext cx="46999" cy="70498"/>
            </a:xfrm>
            <a:custGeom>
              <a:avLst/>
              <a:gdLst/>
              <a:ahLst/>
              <a:cxnLst/>
              <a:rect l="l" t="t" r="r" b="b"/>
              <a:pathLst>
                <a:path w="1458" h="2187" extrusionOk="0">
                  <a:moveTo>
                    <a:pt x="1" y="1"/>
                  </a:moveTo>
                  <a:cubicBezTo>
                    <a:pt x="286" y="634"/>
                    <a:pt x="444" y="1394"/>
                    <a:pt x="476" y="2186"/>
                  </a:cubicBezTo>
                  <a:lnTo>
                    <a:pt x="1458" y="2186"/>
                  </a:lnTo>
                  <a:cubicBezTo>
                    <a:pt x="1426" y="1394"/>
                    <a:pt x="1173" y="634"/>
                    <a:pt x="76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1" name="Google Shape;4601;p40"/>
            <p:cNvSpPr/>
            <p:nvPr/>
          </p:nvSpPr>
          <p:spPr>
            <a:xfrm>
              <a:off x="3898707" y="1777974"/>
              <a:ext cx="46999" cy="70466"/>
            </a:xfrm>
            <a:custGeom>
              <a:avLst/>
              <a:gdLst/>
              <a:ahLst/>
              <a:cxnLst/>
              <a:rect l="l" t="t" r="r" b="b"/>
              <a:pathLst>
                <a:path w="1458" h="2186" extrusionOk="0">
                  <a:moveTo>
                    <a:pt x="476" y="1"/>
                  </a:moveTo>
                  <a:cubicBezTo>
                    <a:pt x="444" y="793"/>
                    <a:pt x="286" y="1521"/>
                    <a:pt x="1" y="2186"/>
                  </a:cubicBezTo>
                  <a:lnTo>
                    <a:pt x="761" y="2186"/>
                  </a:lnTo>
                  <a:cubicBezTo>
                    <a:pt x="1173" y="1553"/>
                    <a:pt x="1426" y="793"/>
                    <a:pt x="14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2" name="Google Shape;4602;p40"/>
            <p:cNvSpPr/>
            <p:nvPr/>
          </p:nvSpPr>
          <p:spPr>
            <a:xfrm>
              <a:off x="3859929" y="1858626"/>
              <a:ext cx="57185" cy="43936"/>
            </a:xfrm>
            <a:custGeom>
              <a:avLst/>
              <a:gdLst/>
              <a:ahLst/>
              <a:cxnLst/>
              <a:rect l="l" t="t" r="r" b="b"/>
              <a:pathLst>
                <a:path w="1774" h="1363" extrusionOk="0">
                  <a:moveTo>
                    <a:pt x="1077" y="1"/>
                  </a:moveTo>
                  <a:cubicBezTo>
                    <a:pt x="792" y="539"/>
                    <a:pt x="444" y="1014"/>
                    <a:pt x="0" y="1362"/>
                  </a:cubicBezTo>
                  <a:lnTo>
                    <a:pt x="0" y="1362"/>
                  </a:lnTo>
                  <a:cubicBezTo>
                    <a:pt x="697" y="1077"/>
                    <a:pt x="1299" y="602"/>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3" name="Google Shape;4603;p40"/>
            <p:cNvSpPr/>
            <p:nvPr/>
          </p:nvSpPr>
          <p:spPr>
            <a:xfrm>
              <a:off x="3689438" y="1857594"/>
              <a:ext cx="57217" cy="44968"/>
            </a:xfrm>
            <a:custGeom>
              <a:avLst/>
              <a:gdLst/>
              <a:ahLst/>
              <a:cxnLst/>
              <a:rect l="l" t="t" r="r" b="b"/>
              <a:pathLst>
                <a:path w="1775" h="1395" extrusionOk="0">
                  <a:moveTo>
                    <a:pt x="1" y="1"/>
                  </a:moveTo>
                  <a:cubicBezTo>
                    <a:pt x="476" y="634"/>
                    <a:pt x="1077" y="1109"/>
                    <a:pt x="1774" y="1394"/>
                  </a:cubicBezTo>
                  <a:cubicBezTo>
                    <a:pt x="1331" y="1046"/>
                    <a:pt x="982" y="571"/>
                    <a:pt x="6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4" name="Google Shape;4604;p40"/>
            <p:cNvSpPr/>
            <p:nvPr/>
          </p:nvSpPr>
          <p:spPr>
            <a:xfrm>
              <a:off x="3689438" y="1642200"/>
              <a:ext cx="57217" cy="44968"/>
            </a:xfrm>
            <a:custGeom>
              <a:avLst/>
              <a:gdLst/>
              <a:ahLst/>
              <a:cxnLst/>
              <a:rect l="l" t="t" r="r" b="b"/>
              <a:pathLst>
                <a:path w="1775" h="1395" extrusionOk="0">
                  <a:moveTo>
                    <a:pt x="1774" y="1"/>
                  </a:moveTo>
                  <a:cubicBezTo>
                    <a:pt x="1077" y="318"/>
                    <a:pt x="476" y="793"/>
                    <a:pt x="1" y="1394"/>
                  </a:cubicBezTo>
                  <a:lnTo>
                    <a:pt x="697" y="1394"/>
                  </a:lnTo>
                  <a:cubicBezTo>
                    <a:pt x="982" y="824"/>
                    <a:pt x="1331" y="349"/>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5" name="Google Shape;4605;p40"/>
            <p:cNvSpPr/>
            <p:nvPr/>
          </p:nvSpPr>
          <p:spPr>
            <a:xfrm>
              <a:off x="3660878" y="1697322"/>
              <a:ext cx="46966" cy="70498"/>
            </a:xfrm>
            <a:custGeom>
              <a:avLst/>
              <a:gdLst/>
              <a:ahLst/>
              <a:cxnLst/>
              <a:rect l="l" t="t" r="r" b="b"/>
              <a:pathLst>
                <a:path w="1457" h="2187" extrusionOk="0">
                  <a:moveTo>
                    <a:pt x="697" y="1"/>
                  </a:moveTo>
                  <a:cubicBezTo>
                    <a:pt x="285" y="634"/>
                    <a:pt x="32" y="1394"/>
                    <a:pt x="0" y="2186"/>
                  </a:cubicBezTo>
                  <a:lnTo>
                    <a:pt x="982" y="2186"/>
                  </a:lnTo>
                  <a:cubicBezTo>
                    <a:pt x="1013" y="1394"/>
                    <a:pt x="1172" y="634"/>
                    <a:pt x="14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6" name="Google Shape;4606;p40"/>
            <p:cNvSpPr/>
            <p:nvPr/>
          </p:nvSpPr>
          <p:spPr>
            <a:xfrm>
              <a:off x="3660878" y="1777974"/>
              <a:ext cx="46966" cy="70466"/>
            </a:xfrm>
            <a:custGeom>
              <a:avLst/>
              <a:gdLst/>
              <a:ahLst/>
              <a:cxnLst/>
              <a:rect l="l" t="t" r="r" b="b"/>
              <a:pathLst>
                <a:path w="1457" h="2186" extrusionOk="0">
                  <a:moveTo>
                    <a:pt x="0" y="1"/>
                  </a:moveTo>
                  <a:cubicBezTo>
                    <a:pt x="32" y="793"/>
                    <a:pt x="285" y="1553"/>
                    <a:pt x="697" y="2186"/>
                  </a:cubicBezTo>
                  <a:lnTo>
                    <a:pt x="1457" y="2186"/>
                  </a:lnTo>
                  <a:cubicBezTo>
                    <a:pt x="1172" y="1521"/>
                    <a:pt x="1013" y="793"/>
                    <a:pt x="98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7" name="Google Shape;4607;p40"/>
            <p:cNvSpPr/>
            <p:nvPr/>
          </p:nvSpPr>
          <p:spPr>
            <a:xfrm>
              <a:off x="2911543" y="3017281"/>
              <a:ext cx="513536" cy="316515"/>
            </a:xfrm>
            <a:custGeom>
              <a:avLst/>
              <a:gdLst/>
              <a:ahLst/>
              <a:cxnLst/>
              <a:rect l="l" t="t" r="r" b="b"/>
              <a:pathLst>
                <a:path w="15931" h="9819" extrusionOk="0">
                  <a:moveTo>
                    <a:pt x="10863" y="1"/>
                  </a:moveTo>
                  <a:cubicBezTo>
                    <a:pt x="9913" y="1"/>
                    <a:pt x="9090" y="413"/>
                    <a:pt x="8488" y="1046"/>
                  </a:cubicBezTo>
                  <a:cubicBezTo>
                    <a:pt x="8045" y="666"/>
                    <a:pt x="7443" y="413"/>
                    <a:pt x="6778" y="413"/>
                  </a:cubicBezTo>
                  <a:cubicBezTo>
                    <a:pt x="5480" y="413"/>
                    <a:pt x="4435" y="1363"/>
                    <a:pt x="4245" y="2629"/>
                  </a:cubicBezTo>
                  <a:cubicBezTo>
                    <a:pt x="4086" y="2566"/>
                    <a:pt x="3896" y="2534"/>
                    <a:pt x="3675" y="2534"/>
                  </a:cubicBezTo>
                  <a:cubicBezTo>
                    <a:pt x="2598" y="2534"/>
                    <a:pt x="1679" y="3389"/>
                    <a:pt x="1616" y="4498"/>
                  </a:cubicBezTo>
                  <a:cubicBezTo>
                    <a:pt x="666" y="4910"/>
                    <a:pt x="1" y="5891"/>
                    <a:pt x="1" y="7031"/>
                  </a:cubicBezTo>
                  <a:cubicBezTo>
                    <a:pt x="1" y="8551"/>
                    <a:pt x="1236" y="9818"/>
                    <a:pt x="2788" y="9818"/>
                  </a:cubicBezTo>
                  <a:lnTo>
                    <a:pt x="5100" y="9818"/>
                  </a:lnTo>
                  <a:lnTo>
                    <a:pt x="3231" y="7570"/>
                  </a:lnTo>
                  <a:lnTo>
                    <a:pt x="5670" y="7570"/>
                  </a:lnTo>
                  <a:lnTo>
                    <a:pt x="5670" y="3959"/>
                  </a:lnTo>
                  <a:lnTo>
                    <a:pt x="10388" y="3959"/>
                  </a:lnTo>
                  <a:lnTo>
                    <a:pt x="10388" y="7570"/>
                  </a:lnTo>
                  <a:lnTo>
                    <a:pt x="12827" y="7570"/>
                  </a:lnTo>
                  <a:lnTo>
                    <a:pt x="10958" y="9818"/>
                  </a:lnTo>
                  <a:lnTo>
                    <a:pt x="13144" y="9818"/>
                  </a:lnTo>
                  <a:cubicBezTo>
                    <a:pt x="14664" y="9818"/>
                    <a:pt x="15930" y="8551"/>
                    <a:pt x="15930" y="7031"/>
                  </a:cubicBezTo>
                  <a:cubicBezTo>
                    <a:pt x="15930" y="5733"/>
                    <a:pt x="15044" y="4656"/>
                    <a:pt x="13904" y="4339"/>
                  </a:cubicBezTo>
                  <a:cubicBezTo>
                    <a:pt x="14030" y="3991"/>
                    <a:pt x="14094" y="3611"/>
                    <a:pt x="14094" y="3231"/>
                  </a:cubicBezTo>
                  <a:cubicBezTo>
                    <a:pt x="14094" y="1458"/>
                    <a:pt x="12637" y="1"/>
                    <a:pt x="108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8" name="Google Shape;4608;p40"/>
            <p:cNvSpPr/>
            <p:nvPr/>
          </p:nvSpPr>
          <p:spPr>
            <a:xfrm>
              <a:off x="3040193" y="3156117"/>
              <a:ext cx="260330" cy="272611"/>
            </a:xfrm>
            <a:custGeom>
              <a:avLst/>
              <a:gdLst/>
              <a:ahLst/>
              <a:cxnLst/>
              <a:rect l="l" t="t" r="r" b="b"/>
              <a:pathLst>
                <a:path w="8076" h="8457" extrusionOk="0">
                  <a:moveTo>
                    <a:pt x="2059" y="1"/>
                  </a:moveTo>
                  <a:lnTo>
                    <a:pt x="2059" y="3611"/>
                  </a:lnTo>
                  <a:lnTo>
                    <a:pt x="0" y="3611"/>
                  </a:lnTo>
                  <a:lnTo>
                    <a:pt x="4054" y="8456"/>
                  </a:lnTo>
                  <a:lnTo>
                    <a:pt x="8076" y="3611"/>
                  </a:lnTo>
                  <a:lnTo>
                    <a:pt x="6049" y="3611"/>
                  </a:lnTo>
                  <a:lnTo>
                    <a:pt x="604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9" name="Google Shape;4609;p40"/>
            <p:cNvSpPr/>
            <p:nvPr/>
          </p:nvSpPr>
          <p:spPr>
            <a:xfrm>
              <a:off x="3124906" y="3181647"/>
              <a:ext cx="15344" cy="35749"/>
            </a:xfrm>
            <a:custGeom>
              <a:avLst/>
              <a:gdLst/>
              <a:ahLst/>
              <a:cxnLst/>
              <a:rect l="l" t="t" r="r" b="b"/>
              <a:pathLst>
                <a:path w="476" h="1109" extrusionOk="0">
                  <a:moveTo>
                    <a:pt x="1" y="1"/>
                  </a:moveTo>
                  <a:lnTo>
                    <a:pt x="1" y="127"/>
                  </a:lnTo>
                  <a:lnTo>
                    <a:pt x="191" y="127"/>
                  </a:lnTo>
                  <a:lnTo>
                    <a:pt x="191" y="982"/>
                  </a:lnTo>
                  <a:lnTo>
                    <a:pt x="1" y="982"/>
                  </a:lnTo>
                  <a:lnTo>
                    <a:pt x="1" y="1109"/>
                  </a:lnTo>
                  <a:lnTo>
                    <a:pt x="476" y="1109"/>
                  </a:lnTo>
                  <a:lnTo>
                    <a:pt x="476" y="982"/>
                  </a:lnTo>
                  <a:lnTo>
                    <a:pt x="317" y="982"/>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0" name="Google Shape;4610;p40"/>
            <p:cNvSpPr/>
            <p:nvPr/>
          </p:nvSpPr>
          <p:spPr>
            <a:xfrm>
              <a:off x="3146342" y="3181647"/>
              <a:ext cx="22500" cy="35749"/>
            </a:xfrm>
            <a:custGeom>
              <a:avLst/>
              <a:gdLst/>
              <a:ahLst/>
              <a:cxnLst/>
              <a:rect l="l" t="t" r="r" b="b"/>
              <a:pathLst>
                <a:path w="698" h="1109" extrusionOk="0">
                  <a:moveTo>
                    <a:pt x="349" y="96"/>
                  </a:moveTo>
                  <a:cubicBezTo>
                    <a:pt x="381" y="96"/>
                    <a:pt x="412" y="127"/>
                    <a:pt x="444" y="127"/>
                  </a:cubicBezTo>
                  <a:cubicBezTo>
                    <a:pt x="476" y="127"/>
                    <a:pt x="507" y="159"/>
                    <a:pt x="507" y="191"/>
                  </a:cubicBezTo>
                  <a:cubicBezTo>
                    <a:pt x="539" y="191"/>
                    <a:pt x="571" y="222"/>
                    <a:pt x="571" y="254"/>
                  </a:cubicBezTo>
                  <a:cubicBezTo>
                    <a:pt x="571" y="286"/>
                    <a:pt x="603" y="317"/>
                    <a:pt x="603" y="349"/>
                  </a:cubicBezTo>
                  <a:lnTo>
                    <a:pt x="603" y="761"/>
                  </a:lnTo>
                  <a:cubicBezTo>
                    <a:pt x="603" y="792"/>
                    <a:pt x="571" y="824"/>
                    <a:pt x="571" y="856"/>
                  </a:cubicBezTo>
                  <a:cubicBezTo>
                    <a:pt x="571" y="887"/>
                    <a:pt x="539" y="919"/>
                    <a:pt x="507" y="951"/>
                  </a:cubicBezTo>
                  <a:cubicBezTo>
                    <a:pt x="507" y="951"/>
                    <a:pt x="476" y="982"/>
                    <a:pt x="444" y="982"/>
                  </a:cubicBezTo>
                  <a:cubicBezTo>
                    <a:pt x="412" y="1014"/>
                    <a:pt x="381" y="1014"/>
                    <a:pt x="349" y="1014"/>
                  </a:cubicBezTo>
                  <a:cubicBezTo>
                    <a:pt x="317" y="1014"/>
                    <a:pt x="286" y="1014"/>
                    <a:pt x="254" y="982"/>
                  </a:cubicBezTo>
                  <a:cubicBezTo>
                    <a:pt x="222" y="982"/>
                    <a:pt x="222" y="951"/>
                    <a:pt x="191" y="951"/>
                  </a:cubicBezTo>
                  <a:cubicBezTo>
                    <a:pt x="159" y="919"/>
                    <a:pt x="159" y="887"/>
                    <a:pt x="127" y="856"/>
                  </a:cubicBezTo>
                  <a:cubicBezTo>
                    <a:pt x="127" y="824"/>
                    <a:pt x="127" y="792"/>
                    <a:pt x="127" y="761"/>
                  </a:cubicBezTo>
                  <a:lnTo>
                    <a:pt x="127" y="349"/>
                  </a:lnTo>
                  <a:cubicBezTo>
                    <a:pt x="127" y="317"/>
                    <a:pt x="127" y="286"/>
                    <a:pt x="127" y="254"/>
                  </a:cubicBezTo>
                  <a:cubicBezTo>
                    <a:pt x="159" y="222"/>
                    <a:pt x="159" y="191"/>
                    <a:pt x="191" y="191"/>
                  </a:cubicBezTo>
                  <a:cubicBezTo>
                    <a:pt x="222" y="159"/>
                    <a:pt x="222" y="127"/>
                    <a:pt x="254" y="127"/>
                  </a:cubicBezTo>
                  <a:cubicBezTo>
                    <a:pt x="286" y="127"/>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7"/>
                  </a:cubicBezTo>
                  <a:cubicBezTo>
                    <a:pt x="64" y="951"/>
                    <a:pt x="64" y="982"/>
                    <a:pt x="96" y="1014"/>
                  </a:cubicBezTo>
                  <a:cubicBezTo>
                    <a:pt x="127" y="1046"/>
                    <a:pt x="191" y="1077"/>
                    <a:pt x="222" y="1077"/>
                  </a:cubicBezTo>
                  <a:cubicBezTo>
                    <a:pt x="254" y="1109"/>
                    <a:pt x="317" y="1109"/>
                    <a:pt x="349" y="1109"/>
                  </a:cubicBezTo>
                  <a:cubicBezTo>
                    <a:pt x="412" y="1109"/>
                    <a:pt x="444" y="1109"/>
                    <a:pt x="507" y="1077"/>
                  </a:cubicBezTo>
                  <a:cubicBezTo>
                    <a:pt x="539" y="1077"/>
                    <a:pt x="571" y="1046"/>
                    <a:pt x="603" y="1014"/>
                  </a:cubicBezTo>
                  <a:cubicBezTo>
                    <a:pt x="634" y="982"/>
                    <a:pt x="666" y="951"/>
                    <a:pt x="698" y="887"/>
                  </a:cubicBezTo>
                  <a:cubicBezTo>
                    <a:pt x="698" y="856"/>
                    <a:pt x="698" y="792"/>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1" name="Google Shape;4611;p40"/>
            <p:cNvSpPr/>
            <p:nvPr/>
          </p:nvSpPr>
          <p:spPr>
            <a:xfrm>
              <a:off x="3177997" y="3181647"/>
              <a:ext cx="15344" cy="35749"/>
            </a:xfrm>
            <a:custGeom>
              <a:avLst/>
              <a:gdLst/>
              <a:ahLst/>
              <a:cxnLst/>
              <a:rect l="l" t="t" r="r" b="b"/>
              <a:pathLst>
                <a:path w="476" h="1109" extrusionOk="0">
                  <a:moveTo>
                    <a:pt x="1" y="1"/>
                  </a:moveTo>
                  <a:lnTo>
                    <a:pt x="1" y="127"/>
                  </a:lnTo>
                  <a:lnTo>
                    <a:pt x="159" y="127"/>
                  </a:lnTo>
                  <a:lnTo>
                    <a:pt x="159" y="982"/>
                  </a:lnTo>
                  <a:lnTo>
                    <a:pt x="1" y="982"/>
                  </a:lnTo>
                  <a:lnTo>
                    <a:pt x="1" y="1109"/>
                  </a:lnTo>
                  <a:lnTo>
                    <a:pt x="476" y="1109"/>
                  </a:lnTo>
                  <a:lnTo>
                    <a:pt x="476" y="982"/>
                  </a:lnTo>
                  <a:lnTo>
                    <a:pt x="286" y="982"/>
                  </a:lnTo>
                  <a:lnTo>
                    <a:pt x="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2" name="Google Shape;4612;p40"/>
            <p:cNvSpPr/>
            <p:nvPr/>
          </p:nvSpPr>
          <p:spPr>
            <a:xfrm>
              <a:off x="3199434" y="3181647"/>
              <a:ext cx="22500" cy="35749"/>
            </a:xfrm>
            <a:custGeom>
              <a:avLst/>
              <a:gdLst/>
              <a:ahLst/>
              <a:cxnLst/>
              <a:rect l="l" t="t" r="r" b="b"/>
              <a:pathLst>
                <a:path w="698" h="1109" extrusionOk="0">
                  <a:moveTo>
                    <a:pt x="349" y="96"/>
                  </a:moveTo>
                  <a:cubicBezTo>
                    <a:pt x="381" y="96"/>
                    <a:pt x="412" y="127"/>
                    <a:pt x="444" y="127"/>
                  </a:cubicBezTo>
                  <a:cubicBezTo>
                    <a:pt x="476" y="127"/>
                    <a:pt x="476" y="159"/>
                    <a:pt x="507" y="191"/>
                  </a:cubicBezTo>
                  <a:cubicBezTo>
                    <a:pt x="539" y="191"/>
                    <a:pt x="539" y="222"/>
                    <a:pt x="571" y="254"/>
                  </a:cubicBezTo>
                  <a:cubicBezTo>
                    <a:pt x="571" y="286"/>
                    <a:pt x="571" y="317"/>
                    <a:pt x="571" y="349"/>
                  </a:cubicBezTo>
                  <a:lnTo>
                    <a:pt x="571" y="761"/>
                  </a:lnTo>
                  <a:cubicBezTo>
                    <a:pt x="571" y="792"/>
                    <a:pt x="571" y="824"/>
                    <a:pt x="571" y="856"/>
                  </a:cubicBezTo>
                  <a:cubicBezTo>
                    <a:pt x="539" y="887"/>
                    <a:pt x="539" y="919"/>
                    <a:pt x="507" y="951"/>
                  </a:cubicBezTo>
                  <a:cubicBezTo>
                    <a:pt x="476" y="951"/>
                    <a:pt x="476" y="982"/>
                    <a:pt x="444" y="982"/>
                  </a:cubicBezTo>
                  <a:cubicBezTo>
                    <a:pt x="412" y="1014"/>
                    <a:pt x="381" y="1014"/>
                    <a:pt x="349" y="1014"/>
                  </a:cubicBezTo>
                  <a:cubicBezTo>
                    <a:pt x="317" y="1014"/>
                    <a:pt x="286" y="1014"/>
                    <a:pt x="254" y="982"/>
                  </a:cubicBezTo>
                  <a:cubicBezTo>
                    <a:pt x="222" y="982"/>
                    <a:pt x="191" y="951"/>
                    <a:pt x="191" y="951"/>
                  </a:cubicBezTo>
                  <a:cubicBezTo>
                    <a:pt x="159" y="919"/>
                    <a:pt x="127" y="887"/>
                    <a:pt x="127" y="856"/>
                  </a:cubicBezTo>
                  <a:cubicBezTo>
                    <a:pt x="127" y="824"/>
                    <a:pt x="96" y="792"/>
                    <a:pt x="96" y="761"/>
                  </a:cubicBezTo>
                  <a:lnTo>
                    <a:pt x="96" y="349"/>
                  </a:lnTo>
                  <a:cubicBezTo>
                    <a:pt x="96" y="317"/>
                    <a:pt x="127" y="286"/>
                    <a:pt x="127" y="254"/>
                  </a:cubicBezTo>
                  <a:cubicBezTo>
                    <a:pt x="127" y="222"/>
                    <a:pt x="159" y="191"/>
                    <a:pt x="191" y="191"/>
                  </a:cubicBezTo>
                  <a:cubicBezTo>
                    <a:pt x="191" y="159"/>
                    <a:pt x="222" y="127"/>
                    <a:pt x="254" y="127"/>
                  </a:cubicBezTo>
                  <a:cubicBezTo>
                    <a:pt x="286" y="127"/>
                    <a:pt x="317" y="96"/>
                    <a:pt x="349" y="96"/>
                  </a:cubicBezTo>
                  <a:close/>
                  <a:moveTo>
                    <a:pt x="222" y="1"/>
                  </a:moveTo>
                  <a:cubicBezTo>
                    <a:pt x="159" y="32"/>
                    <a:pt x="127" y="64"/>
                    <a:pt x="96" y="96"/>
                  </a:cubicBezTo>
                  <a:cubicBezTo>
                    <a:pt x="64" y="127"/>
                    <a:pt x="32" y="159"/>
                    <a:pt x="32" y="191"/>
                  </a:cubicBezTo>
                  <a:cubicBezTo>
                    <a:pt x="1" y="254"/>
                    <a:pt x="1" y="286"/>
                    <a:pt x="1" y="349"/>
                  </a:cubicBezTo>
                  <a:lnTo>
                    <a:pt x="1" y="761"/>
                  </a:lnTo>
                  <a:cubicBezTo>
                    <a:pt x="1" y="824"/>
                    <a:pt x="1" y="856"/>
                    <a:pt x="32" y="887"/>
                  </a:cubicBezTo>
                  <a:cubicBezTo>
                    <a:pt x="32" y="951"/>
                    <a:pt x="64" y="982"/>
                    <a:pt x="96" y="1014"/>
                  </a:cubicBezTo>
                  <a:cubicBezTo>
                    <a:pt x="127" y="1046"/>
                    <a:pt x="159" y="1077"/>
                    <a:pt x="222" y="1077"/>
                  </a:cubicBezTo>
                  <a:cubicBezTo>
                    <a:pt x="254" y="1109"/>
                    <a:pt x="286" y="1109"/>
                    <a:pt x="349" y="1109"/>
                  </a:cubicBezTo>
                  <a:cubicBezTo>
                    <a:pt x="412" y="1109"/>
                    <a:pt x="444" y="1109"/>
                    <a:pt x="476" y="1077"/>
                  </a:cubicBezTo>
                  <a:cubicBezTo>
                    <a:pt x="539" y="1077"/>
                    <a:pt x="571" y="1046"/>
                    <a:pt x="602" y="1014"/>
                  </a:cubicBezTo>
                  <a:cubicBezTo>
                    <a:pt x="634" y="982"/>
                    <a:pt x="666" y="951"/>
                    <a:pt x="666" y="887"/>
                  </a:cubicBezTo>
                  <a:cubicBezTo>
                    <a:pt x="697" y="856"/>
                    <a:pt x="697" y="792"/>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3" name="Google Shape;4613;p40"/>
            <p:cNvSpPr/>
            <p:nvPr/>
          </p:nvSpPr>
          <p:spPr>
            <a:xfrm>
              <a:off x="3124906"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4" name="Google Shape;4614;p40"/>
            <p:cNvSpPr/>
            <p:nvPr/>
          </p:nvSpPr>
          <p:spPr>
            <a:xfrm>
              <a:off x="3149405"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5" name="Google Shape;4615;p40"/>
            <p:cNvSpPr/>
            <p:nvPr/>
          </p:nvSpPr>
          <p:spPr>
            <a:xfrm>
              <a:off x="3170841" y="3237800"/>
              <a:ext cx="22500" cy="36780"/>
            </a:xfrm>
            <a:custGeom>
              <a:avLst/>
              <a:gdLst/>
              <a:ahLst/>
              <a:cxnLst/>
              <a:rect l="l" t="t" r="r" b="b"/>
              <a:pathLst>
                <a:path w="698" h="1141" extrusionOk="0">
                  <a:moveTo>
                    <a:pt x="444" y="127"/>
                  </a:moveTo>
                  <a:cubicBezTo>
                    <a:pt x="476" y="159"/>
                    <a:pt x="508" y="159"/>
                    <a:pt x="539" y="190"/>
                  </a:cubicBezTo>
                  <a:cubicBezTo>
                    <a:pt x="539" y="222"/>
                    <a:pt x="571" y="222"/>
                    <a:pt x="571" y="254"/>
                  </a:cubicBezTo>
                  <a:cubicBezTo>
                    <a:pt x="603" y="285"/>
                    <a:pt x="603" y="317"/>
                    <a:pt x="603" y="349"/>
                  </a:cubicBezTo>
                  <a:lnTo>
                    <a:pt x="603" y="792"/>
                  </a:lnTo>
                  <a:cubicBezTo>
                    <a:pt x="603" y="824"/>
                    <a:pt x="603" y="855"/>
                    <a:pt x="571" y="887"/>
                  </a:cubicBezTo>
                  <a:cubicBezTo>
                    <a:pt x="571" y="887"/>
                    <a:pt x="539" y="919"/>
                    <a:pt x="539" y="950"/>
                  </a:cubicBezTo>
                  <a:cubicBezTo>
                    <a:pt x="508" y="982"/>
                    <a:pt x="476" y="982"/>
                    <a:pt x="444" y="1014"/>
                  </a:cubicBezTo>
                  <a:lnTo>
                    <a:pt x="254" y="1014"/>
                  </a:lnTo>
                  <a:cubicBezTo>
                    <a:pt x="254" y="982"/>
                    <a:pt x="223" y="982"/>
                    <a:pt x="191" y="950"/>
                  </a:cubicBezTo>
                  <a:cubicBezTo>
                    <a:pt x="159" y="919"/>
                    <a:pt x="159" y="887"/>
                    <a:pt x="128" y="887"/>
                  </a:cubicBezTo>
                  <a:cubicBezTo>
                    <a:pt x="128" y="855"/>
                    <a:pt x="128" y="824"/>
                    <a:pt x="128" y="792"/>
                  </a:cubicBezTo>
                  <a:lnTo>
                    <a:pt x="128" y="349"/>
                  </a:lnTo>
                  <a:cubicBezTo>
                    <a:pt x="128" y="317"/>
                    <a:pt x="128" y="285"/>
                    <a:pt x="128" y="254"/>
                  </a:cubicBezTo>
                  <a:cubicBezTo>
                    <a:pt x="159" y="222"/>
                    <a:pt x="159" y="222"/>
                    <a:pt x="191" y="190"/>
                  </a:cubicBezTo>
                  <a:cubicBezTo>
                    <a:pt x="223" y="159"/>
                    <a:pt x="254" y="159"/>
                    <a:pt x="254" y="127"/>
                  </a:cubicBezTo>
                  <a:close/>
                  <a:moveTo>
                    <a:pt x="349" y="0"/>
                  </a:moveTo>
                  <a:cubicBezTo>
                    <a:pt x="318" y="0"/>
                    <a:pt x="254" y="0"/>
                    <a:pt x="223" y="32"/>
                  </a:cubicBezTo>
                  <a:cubicBezTo>
                    <a:pt x="191" y="64"/>
                    <a:pt x="128" y="64"/>
                    <a:pt x="96" y="95"/>
                  </a:cubicBezTo>
                  <a:cubicBezTo>
                    <a:pt x="64" y="127"/>
                    <a:pt x="64" y="159"/>
                    <a:pt x="33" y="222"/>
                  </a:cubicBezTo>
                  <a:cubicBezTo>
                    <a:pt x="1" y="254"/>
                    <a:pt x="1" y="317"/>
                    <a:pt x="1" y="349"/>
                  </a:cubicBezTo>
                  <a:lnTo>
                    <a:pt x="1" y="792"/>
                  </a:lnTo>
                  <a:cubicBezTo>
                    <a:pt x="1" y="824"/>
                    <a:pt x="1" y="887"/>
                    <a:pt x="33" y="919"/>
                  </a:cubicBezTo>
                  <a:cubicBezTo>
                    <a:pt x="64" y="950"/>
                    <a:pt x="64" y="982"/>
                    <a:pt x="96" y="1014"/>
                  </a:cubicBezTo>
                  <a:cubicBezTo>
                    <a:pt x="128" y="1045"/>
                    <a:pt x="191" y="1077"/>
                    <a:pt x="223" y="1109"/>
                  </a:cubicBezTo>
                  <a:cubicBezTo>
                    <a:pt x="254" y="1109"/>
                    <a:pt x="318" y="1140"/>
                    <a:pt x="349" y="1140"/>
                  </a:cubicBezTo>
                  <a:cubicBezTo>
                    <a:pt x="413" y="1140"/>
                    <a:pt x="444" y="1109"/>
                    <a:pt x="508" y="1109"/>
                  </a:cubicBezTo>
                  <a:cubicBezTo>
                    <a:pt x="539" y="1077"/>
                    <a:pt x="571" y="1045"/>
                    <a:pt x="603" y="1014"/>
                  </a:cubicBezTo>
                  <a:cubicBezTo>
                    <a:pt x="634" y="982"/>
                    <a:pt x="666" y="950"/>
                    <a:pt x="698" y="919"/>
                  </a:cubicBezTo>
                  <a:cubicBezTo>
                    <a:pt x="698" y="887"/>
                    <a:pt x="698" y="824"/>
                    <a:pt x="698" y="792"/>
                  </a:cubicBezTo>
                  <a:lnTo>
                    <a:pt x="698" y="349"/>
                  </a:lnTo>
                  <a:cubicBezTo>
                    <a:pt x="698" y="317"/>
                    <a:pt x="698" y="254"/>
                    <a:pt x="698" y="222"/>
                  </a:cubicBezTo>
                  <a:cubicBezTo>
                    <a:pt x="666" y="190"/>
                    <a:pt x="634" y="127"/>
                    <a:pt x="603" y="95"/>
                  </a:cubicBezTo>
                  <a:cubicBezTo>
                    <a:pt x="571" y="64"/>
                    <a:pt x="539" y="64"/>
                    <a:pt x="508" y="32"/>
                  </a:cubicBezTo>
                  <a:cubicBezTo>
                    <a:pt x="444" y="0"/>
                    <a:pt x="413"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6" name="Google Shape;4616;p40"/>
            <p:cNvSpPr/>
            <p:nvPr/>
          </p:nvSpPr>
          <p:spPr>
            <a:xfrm>
              <a:off x="3199434" y="3237800"/>
              <a:ext cx="22500" cy="36780"/>
            </a:xfrm>
            <a:custGeom>
              <a:avLst/>
              <a:gdLst/>
              <a:ahLst/>
              <a:cxnLst/>
              <a:rect l="l" t="t" r="r" b="b"/>
              <a:pathLst>
                <a:path w="698" h="1141" extrusionOk="0">
                  <a:moveTo>
                    <a:pt x="444" y="127"/>
                  </a:moveTo>
                  <a:cubicBezTo>
                    <a:pt x="476" y="159"/>
                    <a:pt x="476" y="159"/>
                    <a:pt x="507" y="190"/>
                  </a:cubicBezTo>
                  <a:cubicBezTo>
                    <a:pt x="539" y="222"/>
                    <a:pt x="539" y="222"/>
                    <a:pt x="571" y="254"/>
                  </a:cubicBezTo>
                  <a:cubicBezTo>
                    <a:pt x="571" y="285"/>
                    <a:pt x="571" y="317"/>
                    <a:pt x="571" y="349"/>
                  </a:cubicBezTo>
                  <a:lnTo>
                    <a:pt x="571" y="792"/>
                  </a:lnTo>
                  <a:cubicBezTo>
                    <a:pt x="571" y="824"/>
                    <a:pt x="571" y="855"/>
                    <a:pt x="571" y="887"/>
                  </a:cubicBezTo>
                  <a:cubicBezTo>
                    <a:pt x="539" y="887"/>
                    <a:pt x="539" y="919"/>
                    <a:pt x="507" y="950"/>
                  </a:cubicBezTo>
                  <a:cubicBezTo>
                    <a:pt x="476" y="982"/>
                    <a:pt x="476" y="982"/>
                    <a:pt x="444" y="1014"/>
                  </a:cubicBezTo>
                  <a:lnTo>
                    <a:pt x="254" y="1014"/>
                  </a:lnTo>
                  <a:cubicBezTo>
                    <a:pt x="222" y="982"/>
                    <a:pt x="191" y="982"/>
                    <a:pt x="191" y="950"/>
                  </a:cubicBezTo>
                  <a:cubicBezTo>
                    <a:pt x="159" y="919"/>
                    <a:pt x="127" y="887"/>
                    <a:pt x="127" y="887"/>
                  </a:cubicBezTo>
                  <a:cubicBezTo>
                    <a:pt x="127" y="855"/>
                    <a:pt x="96" y="824"/>
                    <a:pt x="96" y="792"/>
                  </a:cubicBezTo>
                  <a:lnTo>
                    <a:pt x="96" y="349"/>
                  </a:lnTo>
                  <a:cubicBezTo>
                    <a:pt x="96" y="317"/>
                    <a:pt x="127" y="285"/>
                    <a:pt x="127" y="254"/>
                  </a:cubicBezTo>
                  <a:cubicBezTo>
                    <a:pt x="127" y="222"/>
                    <a:pt x="159" y="222"/>
                    <a:pt x="191" y="190"/>
                  </a:cubicBezTo>
                  <a:cubicBezTo>
                    <a:pt x="191" y="159"/>
                    <a:pt x="222" y="159"/>
                    <a:pt x="254" y="127"/>
                  </a:cubicBezTo>
                  <a:close/>
                  <a:moveTo>
                    <a:pt x="349" y="0"/>
                  </a:moveTo>
                  <a:cubicBezTo>
                    <a:pt x="286" y="0"/>
                    <a:pt x="254" y="0"/>
                    <a:pt x="222" y="32"/>
                  </a:cubicBezTo>
                  <a:cubicBezTo>
                    <a:pt x="159" y="64"/>
                    <a:pt x="127" y="64"/>
                    <a:pt x="96" y="95"/>
                  </a:cubicBezTo>
                  <a:cubicBezTo>
                    <a:pt x="64" y="127"/>
                    <a:pt x="32" y="159"/>
                    <a:pt x="32" y="222"/>
                  </a:cubicBezTo>
                  <a:cubicBezTo>
                    <a:pt x="1" y="254"/>
                    <a:pt x="1" y="317"/>
                    <a:pt x="1" y="349"/>
                  </a:cubicBezTo>
                  <a:lnTo>
                    <a:pt x="1" y="792"/>
                  </a:lnTo>
                  <a:cubicBezTo>
                    <a:pt x="1" y="824"/>
                    <a:pt x="1" y="887"/>
                    <a:pt x="32" y="919"/>
                  </a:cubicBezTo>
                  <a:cubicBezTo>
                    <a:pt x="32" y="950"/>
                    <a:pt x="64" y="982"/>
                    <a:pt x="96" y="1014"/>
                  </a:cubicBezTo>
                  <a:cubicBezTo>
                    <a:pt x="127" y="1045"/>
                    <a:pt x="159" y="1077"/>
                    <a:pt x="222" y="1109"/>
                  </a:cubicBezTo>
                  <a:cubicBezTo>
                    <a:pt x="254" y="1109"/>
                    <a:pt x="286" y="1140"/>
                    <a:pt x="349" y="1140"/>
                  </a:cubicBezTo>
                  <a:cubicBezTo>
                    <a:pt x="412" y="1140"/>
                    <a:pt x="444" y="1109"/>
                    <a:pt x="476" y="1109"/>
                  </a:cubicBezTo>
                  <a:cubicBezTo>
                    <a:pt x="539" y="1077"/>
                    <a:pt x="571" y="1045"/>
                    <a:pt x="602" y="1014"/>
                  </a:cubicBezTo>
                  <a:cubicBezTo>
                    <a:pt x="634" y="982"/>
                    <a:pt x="666" y="950"/>
                    <a:pt x="666" y="919"/>
                  </a:cubicBezTo>
                  <a:cubicBezTo>
                    <a:pt x="697" y="887"/>
                    <a:pt x="697" y="824"/>
                    <a:pt x="697" y="792"/>
                  </a:cubicBezTo>
                  <a:lnTo>
                    <a:pt x="697" y="349"/>
                  </a:lnTo>
                  <a:cubicBezTo>
                    <a:pt x="697" y="317"/>
                    <a:pt x="697" y="254"/>
                    <a:pt x="666" y="222"/>
                  </a:cubicBezTo>
                  <a:cubicBezTo>
                    <a:pt x="666" y="190"/>
                    <a:pt x="634" y="127"/>
                    <a:pt x="602" y="95"/>
                  </a:cubicBezTo>
                  <a:cubicBezTo>
                    <a:pt x="571" y="64"/>
                    <a:pt x="539" y="64"/>
                    <a:pt x="476" y="32"/>
                  </a:cubicBezTo>
                  <a:cubicBezTo>
                    <a:pt x="444" y="0"/>
                    <a:pt x="38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7" name="Google Shape;4617;p40"/>
            <p:cNvSpPr/>
            <p:nvPr/>
          </p:nvSpPr>
          <p:spPr>
            <a:xfrm>
              <a:off x="3124906"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8" name="Google Shape;4618;p40"/>
            <p:cNvSpPr/>
            <p:nvPr/>
          </p:nvSpPr>
          <p:spPr>
            <a:xfrm>
              <a:off x="3146342" y="3294953"/>
              <a:ext cx="22500" cy="35781"/>
            </a:xfrm>
            <a:custGeom>
              <a:avLst/>
              <a:gdLst/>
              <a:ahLst/>
              <a:cxnLst/>
              <a:rect l="l" t="t" r="r" b="b"/>
              <a:pathLst>
                <a:path w="698" h="1110" extrusionOk="0">
                  <a:moveTo>
                    <a:pt x="349" y="96"/>
                  </a:moveTo>
                  <a:cubicBezTo>
                    <a:pt x="381" y="96"/>
                    <a:pt x="412" y="96"/>
                    <a:pt x="444" y="127"/>
                  </a:cubicBezTo>
                  <a:cubicBezTo>
                    <a:pt x="476" y="127"/>
                    <a:pt x="507" y="159"/>
                    <a:pt x="507" y="159"/>
                  </a:cubicBezTo>
                  <a:cubicBezTo>
                    <a:pt x="539" y="191"/>
                    <a:pt x="571" y="222"/>
                    <a:pt x="571" y="254"/>
                  </a:cubicBezTo>
                  <a:cubicBezTo>
                    <a:pt x="571" y="286"/>
                    <a:pt x="603" y="317"/>
                    <a:pt x="603" y="349"/>
                  </a:cubicBezTo>
                  <a:lnTo>
                    <a:pt x="603" y="761"/>
                  </a:lnTo>
                  <a:cubicBezTo>
                    <a:pt x="603" y="793"/>
                    <a:pt x="571" y="824"/>
                    <a:pt x="571" y="856"/>
                  </a:cubicBezTo>
                  <a:cubicBezTo>
                    <a:pt x="571" y="888"/>
                    <a:pt x="539" y="919"/>
                    <a:pt x="507" y="919"/>
                  </a:cubicBezTo>
                  <a:cubicBezTo>
                    <a:pt x="507" y="951"/>
                    <a:pt x="476" y="983"/>
                    <a:pt x="444" y="983"/>
                  </a:cubicBezTo>
                  <a:cubicBezTo>
                    <a:pt x="412" y="983"/>
                    <a:pt x="381" y="1014"/>
                    <a:pt x="349" y="1014"/>
                  </a:cubicBezTo>
                  <a:cubicBezTo>
                    <a:pt x="317" y="1014"/>
                    <a:pt x="286" y="983"/>
                    <a:pt x="254" y="983"/>
                  </a:cubicBezTo>
                  <a:cubicBezTo>
                    <a:pt x="222" y="983"/>
                    <a:pt x="222" y="951"/>
                    <a:pt x="191" y="919"/>
                  </a:cubicBezTo>
                  <a:cubicBezTo>
                    <a:pt x="159" y="919"/>
                    <a:pt x="159" y="888"/>
                    <a:pt x="127" y="856"/>
                  </a:cubicBezTo>
                  <a:cubicBezTo>
                    <a:pt x="127" y="824"/>
                    <a:pt x="127" y="793"/>
                    <a:pt x="127" y="761"/>
                  </a:cubicBezTo>
                  <a:lnTo>
                    <a:pt x="127" y="349"/>
                  </a:lnTo>
                  <a:cubicBezTo>
                    <a:pt x="127" y="317"/>
                    <a:pt x="127" y="286"/>
                    <a:pt x="127" y="254"/>
                  </a:cubicBezTo>
                  <a:cubicBezTo>
                    <a:pt x="159" y="222"/>
                    <a:pt x="159" y="191"/>
                    <a:pt x="191" y="159"/>
                  </a:cubicBezTo>
                  <a:cubicBezTo>
                    <a:pt x="222" y="159"/>
                    <a:pt x="222" y="127"/>
                    <a:pt x="254" y="127"/>
                  </a:cubicBezTo>
                  <a:cubicBezTo>
                    <a:pt x="286" y="96"/>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8"/>
                  </a:cubicBezTo>
                  <a:cubicBezTo>
                    <a:pt x="64" y="951"/>
                    <a:pt x="64" y="983"/>
                    <a:pt x="96" y="1014"/>
                  </a:cubicBezTo>
                  <a:cubicBezTo>
                    <a:pt x="127" y="1046"/>
                    <a:pt x="191" y="1078"/>
                    <a:pt x="222" y="1078"/>
                  </a:cubicBezTo>
                  <a:cubicBezTo>
                    <a:pt x="254" y="1109"/>
                    <a:pt x="317" y="1109"/>
                    <a:pt x="349" y="1109"/>
                  </a:cubicBezTo>
                  <a:cubicBezTo>
                    <a:pt x="412" y="1109"/>
                    <a:pt x="444" y="1109"/>
                    <a:pt x="507" y="1078"/>
                  </a:cubicBezTo>
                  <a:cubicBezTo>
                    <a:pt x="539" y="1078"/>
                    <a:pt x="571" y="1046"/>
                    <a:pt x="603" y="1014"/>
                  </a:cubicBezTo>
                  <a:cubicBezTo>
                    <a:pt x="634" y="983"/>
                    <a:pt x="666" y="951"/>
                    <a:pt x="698" y="888"/>
                  </a:cubicBezTo>
                  <a:cubicBezTo>
                    <a:pt x="698" y="856"/>
                    <a:pt x="698" y="824"/>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9" name="Google Shape;4619;p40"/>
            <p:cNvSpPr/>
            <p:nvPr/>
          </p:nvSpPr>
          <p:spPr>
            <a:xfrm>
              <a:off x="3174935" y="3294953"/>
              <a:ext cx="22500" cy="35781"/>
            </a:xfrm>
            <a:custGeom>
              <a:avLst/>
              <a:gdLst/>
              <a:ahLst/>
              <a:cxnLst/>
              <a:rect l="l" t="t" r="r" b="b"/>
              <a:pathLst>
                <a:path w="698" h="1110" extrusionOk="0">
                  <a:moveTo>
                    <a:pt x="349" y="96"/>
                  </a:moveTo>
                  <a:cubicBezTo>
                    <a:pt x="381" y="96"/>
                    <a:pt x="412" y="96"/>
                    <a:pt x="444" y="127"/>
                  </a:cubicBezTo>
                  <a:cubicBezTo>
                    <a:pt x="444" y="127"/>
                    <a:pt x="476" y="159"/>
                    <a:pt x="507" y="159"/>
                  </a:cubicBezTo>
                  <a:cubicBezTo>
                    <a:pt x="539" y="191"/>
                    <a:pt x="539" y="222"/>
                    <a:pt x="539" y="254"/>
                  </a:cubicBezTo>
                  <a:cubicBezTo>
                    <a:pt x="571" y="286"/>
                    <a:pt x="571" y="317"/>
                    <a:pt x="571" y="349"/>
                  </a:cubicBezTo>
                  <a:lnTo>
                    <a:pt x="571" y="761"/>
                  </a:lnTo>
                  <a:cubicBezTo>
                    <a:pt x="571" y="793"/>
                    <a:pt x="571" y="824"/>
                    <a:pt x="539" y="856"/>
                  </a:cubicBezTo>
                  <a:cubicBezTo>
                    <a:pt x="539" y="888"/>
                    <a:pt x="539" y="919"/>
                    <a:pt x="507" y="919"/>
                  </a:cubicBezTo>
                  <a:cubicBezTo>
                    <a:pt x="476" y="951"/>
                    <a:pt x="444" y="983"/>
                    <a:pt x="444" y="983"/>
                  </a:cubicBezTo>
                  <a:cubicBezTo>
                    <a:pt x="412" y="983"/>
                    <a:pt x="381" y="1014"/>
                    <a:pt x="349" y="1014"/>
                  </a:cubicBezTo>
                  <a:cubicBezTo>
                    <a:pt x="317" y="1014"/>
                    <a:pt x="286" y="983"/>
                    <a:pt x="254" y="983"/>
                  </a:cubicBezTo>
                  <a:cubicBezTo>
                    <a:pt x="222" y="983"/>
                    <a:pt x="191" y="951"/>
                    <a:pt x="159" y="919"/>
                  </a:cubicBezTo>
                  <a:cubicBezTo>
                    <a:pt x="159" y="919"/>
                    <a:pt x="127" y="888"/>
                    <a:pt x="127" y="856"/>
                  </a:cubicBezTo>
                  <a:cubicBezTo>
                    <a:pt x="96" y="824"/>
                    <a:pt x="96" y="793"/>
                    <a:pt x="96" y="761"/>
                  </a:cubicBezTo>
                  <a:lnTo>
                    <a:pt x="96" y="349"/>
                  </a:lnTo>
                  <a:cubicBezTo>
                    <a:pt x="96" y="317"/>
                    <a:pt x="96" y="286"/>
                    <a:pt x="127" y="254"/>
                  </a:cubicBezTo>
                  <a:cubicBezTo>
                    <a:pt x="127" y="222"/>
                    <a:pt x="159" y="191"/>
                    <a:pt x="159" y="159"/>
                  </a:cubicBezTo>
                  <a:cubicBezTo>
                    <a:pt x="191" y="159"/>
                    <a:pt x="222" y="127"/>
                    <a:pt x="254" y="127"/>
                  </a:cubicBezTo>
                  <a:cubicBezTo>
                    <a:pt x="286" y="96"/>
                    <a:pt x="317" y="96"/>
                    <a:pt x="349" y="96"/>
                  </a:cubicBezTo>
                  <a:close/>
                  <a:moveTo>
                    <a:pt x="191" y="1"/>
                  </a:moveTo>
                  <a:cubicBezTo>
                    <a:pt x="159" y="32"/>
                    <a:pt x="127" y="64"/>
                    <a:pt x="96" y="96"/>
                  </a:cubicBezTo>
                  <a:cubicBezTo>
                    <a:pt x="64" y="127"/>
                    <a:pt x="32" y="159"/>
                    <a:pt x="32" y="191"/>
                  </a:cubicBezTo>
                  <a:cubicBezTo>
                    <a:pt x="1" y="254"/>
                    <a:pt x="1" y="286"/>
                    <a:pt x="1" y="349"/>
                  </a:cubicBezTo>
                  <a:lnTo>
                    <a:pt x="1" y="761"/>
                  </a:lnTo>
                  <a:cubicBezTo>
                    <a:pt x="1" y="824"/>
                    <a:pt x="1" y="856"/>
                    <a:pt x="32" y="888"/>
                  </a:cubicBezTo>
                  <a:cubicBezTo>
                    <a:pt x="32" y="951"/>
                    <a:pt x="64" y="983"/>
                    <a:pt x="96" y="1014"/>
                  </a:cubicBezTo>
                  <a:cubicBezTo>
                    <a:pt x="127" y="1046"/>
                    <a:pt x="159" y="1078"/>
                    <a:pt x="191" y="1078"/>
                  </a:cubicBezTo>
                  <a:cubicBezTo>
                    <a:pt x="254" y="1109"/>
                    <a:pt x="286" y="1109"/>
                    <a:pt x="349" y="1109"/>
                  </a:cubicBezTo>
                  <a:cubicBezTo>
                    <a:pt x="381" y="1109"/>
                    <a:pt x="444" y="1109"/>
                    <a:pt x="476" y="1078"/>
                  </a:cubicBezTo>
                  <a:cubicBezTo>
                    <a:pt x="507" y="1078"/>
                    <a:pt x="571" y="1046"/>
                    <a:pt x="602" y="1014"/>
                  </a:cubicBezTo>
                  <a:cubicBezTo>
                    <a:pt x="634" y="983"/>
                    <a:pt x="634" y="951"/>
                    <a:pt x="666" y="888"/>
                  </a:cubicBezTo>
                  <a:cubicBezTo>
                    <a:pt x="697" y="856"/>
                    <a:pt x="697" y="824"/>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0" name="Google Shape;4620;p40"/>
            <p:cNvSpPr/>
            <p:nvPr/>
          </p:nvSpPr>
          <p:spPr>
            <a:xfrm>
              <a:off x="3205558"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1" name="Google Shape;4621;p40"/>
            <p:cNvSpPr/>
            <p:nvPr/>
          </p:nvSpPr>
          <p:spPr>
            <a:xfrm>
              <a:off x="1509933" y="3063216"/>
              <a:ext cx="455319" cy="294048"/>
            </a:xfrm>
            <a:custGeom>
              <a:avLst/>
              <a:gdLst/>
              <a:ahLst/>
              <a:cxnLst/>
              <a:rect l="l" t="t" r="r" b="b"/>
              <a:pathLst>
                <a:path w="14125" h="9122" extrusionOk="0">
                  <a:moveTo>
                    <a:pt x="0" y="1"/>
                  </a:moveTo>
                  <a:lnTo>
                    <a:pt x="0" y="9122"/>
                  </a:lnTo>
                  <a:lnTo>
                    <a:pt x="14125" y="9122"/>
                  </a:lnTo>
                  <a:lnTo>
                    <a:pt x="14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2" name="Google Shape;4622;p40"/>
            <p:cNvSpPr/>
            <p:nvPr/>
          </p:nvSpPr>
          <p:spPr>
            <a:xfrm>
              <a:off x="1443561" y="3374574"/>
              <a:ext cx="588063" cy="14345"/>
            </a:xfrm>
            <a:custGeom>
              <a:avLst/>
              <a:gdLst/>
              <a:ahLst/>
              <a:cxnLst/>
              <a:rect l="l" t="t" r="r" b="b"/>
              <a:pathLst>
                <a:path w="18243" h="445" extrusionOk="0">
                  <a:moveTo>
                    <a:pt x="1" y="1"/>
                  </a:moveTo>
                  <a:lnTo>
                    <a:pt x="1" y="444"/>
                  </a:lnTo>
                  <a:lnTo>
                    <a:pt x="18242" y="444"/>
                  </a:lnTo>
                  <a:lnTo>
                    <a:pt x="18242"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3" name="Google Shape;4623;p40"/>
            <p:cNvSpPr/>
            <p:nvPr/>
          </p:nvSpPr>
          <p:spPr>
            <a:xfrm>
              <a:off x="1443561" y="3366418"/>
              <a:ext cx="588063" cy="8188"/>
            </a:xfrm>
            <a:custGeom>
              <a:avLst/>
              <a:gdLst/>
              <a:ahLst/>
              <a:cxnLst/>
              <a:rect l="l" t="t" r="r" b="b"/>
              <a:pathLst>
                <a:path w="18243" h="254" extrusionOk="0">
                  <a:moveTo>
                    <a:pt x="507" y="1"/>
                  </a:moveTo>
                  <a:lnTo>
                    <a:pt x="1" y="254"/>
                  </a:lnTo>
                  <a:lnTo>
                    <a:pt x="18242" y="254"/>
                  </a:lnTo>
                  <a:lnTo>
                    <a:pt x="17735"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40"/>
            <p:cNvSpPr/>
            <p:nvPr/>
          </p:nvSpPr>
          <p:spPr>
            <a:xfrm>
              <a:off x="1443561" y="3388886"/>
              <a:ext cx="588063" cy="4094"/>
            </a:xfrm>
            <a:custGeom>
              <a:avLst/>
              <a:gdLst/>
              <a:ahLst/>
              <a:cxnLst/>
              <a:rect l="l" t="t" r="r" b="b"/>
              <a:pathLst>
                <a:path w="18243" h="127" extrusionOk="0">
                  <a:moveTo>
                    <a:pt x="1" y="0"/>
                  </a:moveTo>
                  <a:lnTo>
                    <a:pt x="507" y="127"/>
                  </a:lnTo>
                  <a:lnTo>
                    <a:pt x="17735" y="127"/>
                  </a:lnTo>
                  <a:lnTo>
                    <a:pt x="1824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5" name="Google Shape;4625;p40"/>
            <p:cNvSpPr/>
            <p:nvPr/>
          </p:nvSpPr>
          <p:spPr>
            <a:xfrm>
              <a:off x="1499714" y="3047904"/>
              <a:ext cx="474725" cy="321609"/>
            </a:xfrm>
            <a:custGeom>
              <a:avLst/>
              <a:gdLst/>
              <a:ahLst/>
              <a:cxnLst/>
              <a:rect l="l" t="t" r="r" b="b"/>
              <a:pathLst>
                <a:path w="14727" h="9977" extrusionOk="0">
                  <a:moveTo>
                    <a:pt x="14220" y="603"/>
                  </a:moveTo>
                  <a:lnTo>
                    <a:pt x="14220" y="9407"/>
                  </a:lnTo>
                  <a:lnTo>
                    <a:pt x="507" y="9407"/>
                  </a:lnTo>
                  <a:lnTo>
                    <a:pt x="507" y="603"/>
                  </a:lnTo>
                  <a:close/>
                  <a:moveTo>
                    <a:pt x="412" y="1"/>
                  </a:moveTo>
                  <a:cubicBezTo>
                    <a:pt x="191" y="1"/>
                    <a:pt x="1" y="191"/>
                    <a:pt x="1" y="413"/>
                  </a:cubicBezTo>
                  <a:lnTo>
                    <a:pt x="1" y="9977"/>
                  </a:lnTo>
                  <a:lnTo>
                    <a:pt x="14727" y="9977"/>
                  </a:lnTo>
                  <a:lnTo>
                    <a:pt x="14727" y="413"/>
                  </a:lnTo>
                  <a:cubicBezTo>
                    <a:pt x="14727" y="191"/>
                    <a:pt x="14568" y="1"/>
                    <a:pt x="143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6" name="Google Shape;4626;p40"/>
            <p:cNvSpPr/>
            <p:nvPr/>
          </p:nvSpPr>
          <p:spPr>
            <a:xfrm>
              <a:off x="1732483" y="3053029"/>
              <a:ext cx="10218" cy="10218"/>
            </a:xfrm>
            <a:custGeom>
              <a:avLst/>
              <a:gdLst/>
              <a:ahLst/>
              <a:cxnLst/>
              <a:rect l="l" t="t" r="r" b="b"/>
              <a:pathLst>
                <a:path w="317" h="317" extrusionOk="0">
                  <a:moveTo>
                    <a:pt x="158" y="0"/>
                  </a:moveTo>
                  <a:cubicBezTo>
                    <a:pt x="63" y="0"/>
                    <a:pt x="0" y="64"/>
                    <a:pt x="0" y="159"/>
                  </a:cubicBezTo>
                  <a:cubicBezTo>
                    <a:pt x="0" y="254"/>
                    <a:pt x="63" y="317"/>
                    <a:pt x="158" y="317"/>
                  </a:cubicBezTo>
                  <a:cubicBezTo>
                    <a:pt x="253" y="317"/>
                    <a:pt x="317" y="254"/>
                    <a:pt x="317" y="159"/>
                  </a:cubicBezTo>
                  <a:cubicBezTo>
                    <a:pt x="317" y="64"/>
                    <a:pt x="253"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40"/>
            <p:cNvSpPr/>
            <p:nvPr/>
          </p:nvSpPr>
          <p:spPr>
            <a:xfrm>
              <a:off x="1586491" y="3175522"/>
              <a:ext cx="98027" cy="74560"/>
            </a:xfrm>
            <a:custGeom>
              <a:avLst/>
              <a:gdLst/>
              <a:ahLst/>
              <a:cxnLst/>
              <a:rect l="l" t="t" r="r" b="b"/>
              <a:pathLst>
                <a:path w="3041" h="2313" extrusionOk="0">
                  <a:moveTo>
                    <a:pt x="0" y="1"/>
                  </a:moveTo>
                  <a:lnTo>
                    <a:pt x="570" y="2312"/>
                  </a:lnTo>
                  <a:lnTo>
                    <a:pt x="1077" y="2312"/>
                  </a:lnTo>
                  <a:lnTo>
                    <a:pt x="1521" y="571"/>
                  </a:lnTo>
                  <a:lnTo>
                    <a:pt x="1996" y="2312"/>
                  </a:lnTo>
                  <a:lnTo>
                    <a:pt x="2502" y="2312"/>
                  </a:lnTo>
                  <a:lnTo>
                    <a:pt x="3041" y="1"/>
                  </a:lnTo>
                  <a:lnTo>
                    <a:pt x="2566" y="1"/>
                  </a:lnTo>
                  <a:lnTo>
                    <a:pt x="2217" y="1616"/>
                  </a:lnTo>
                  <a:lnTo>
                    <a:pt x="1806" y="1"/>
                  </a:lnTo>
                  <a:lnTo>
                    <a:pt x="1267" y="1"/>
                  </a:lnTo>
                  <a:lnTo>
                    <a:pt x="824" y="1584"/>
                  </a:lnTo>
                  <a:lnTo>
                    <a:pt x="50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8" name="Google Shape;4628;p40"/>
            <p:cNvSpPr/>
            <p:nvPr/>
          </p:nvSpPr>
          <p:spPr>
            <a:xfrm>
              <a:off x="1685517" y="3175522"/>
              <a:ext cx="98027" cy="74560"/>
            </a:xfrm>
            <a:custGeom>
              <a:avLst/>
              <a:gdLst/>
              <a:ahLst/>
              <a:cxnLst/>
              <a:rect l="l" t="t" r="r" b="b"/>
              <a:pathLst>
                <a:path w="3041" h="2313" extrusionOk="0">
                  <a:moveTo>
                    <a:pt x="0" y="1"/>
                  </a:moveTo>
                  <a:lnTo>
                    <a:pt x="539" y="2312"/>
                  </a:lnTo>
                  <a:lnTo>
                    <a:pt x="1045" y="2312"/>
                  </a:lnTo>
                  <a:lnTo>
                    <a:pt x="1520" y="571"/>
                  </a:lnTo>
                  <a:lnTo>
                    <a:pt x="1964" y="2312"/>
                  </a:lnTo>
                  <a:lnTo>
                    <a:pt x="2471" y="2312"/>
                  </a:lnTo>
                  <a:lnTo>
                    <a:pt x="3041" y="1"/>
                  </a:lnTo>
                  <a:lnTo>
                    <a:pt x="2566" y="1"/>
                  </a:lnTo>
                  <a:lnTo>
                    <a:pt x="2186" y="1616"/>
                  </a:lnTo>
                  <a:lnTo>
                    <a:pt x="1805" y="1"/>
                  </a:lnTo>
                  <a:lnTo>
                    <a:pt x="1235" y="1"/>
                  </a:lnTo>
                  <a:lnTo>
                    <a:pt x="824" y="1584"/>
                  </a:lnTo>
                  <a:lnTo>
                    <a:pt x="475"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9" name="Google Shape;4629;p40"/>
            <p:cNvSpPr/>
            <p:nvPr/>
          </p:nvSpPr>
          <p:spPr>
            <a:xfrm>
              <a:off x="1783511" y="3175522"/>
              <a:ext cx="98027" cy="74560"/>
            </a:xfrm>
            <a:custGeom>
              <a:avLst/>
              <a:gdLst/>
              <a:ahLst/>
              <a:cxnLst/>
              <a:rect l="l" t="t" r="r" b="b"/>
              <a:pathLst>
                <a:path w="3041" h="2313" extrusionOk="0">
                  <a:moveTo>
                    <a:pt x="1" y="1"/>
                  </a:moveTo>
                  <a:lnTo>
                    <a:pt x="539" y="2312"/>
                  </a:lnTo>
                  <a:lnTo>
                    <a:pt x="1046" y="2312"/>
                  </a:lnTo>
                  <a:lnTo>
                    <a:pt x="1521" y="571"/>
                  </a:lnTo>
                  <a:lnTo>
                    <a:pt x="1964" y="2312"/>
                  </a:lnTo>
                  <a:lnTo>
                    <a:pt x="2471" y="2312"/>
                  </a:lnTo>
                  <a:lnTo>
                    <a:pt x="3041" y="1"/>
                  </a:lnTo>
                  <a:lnTo>
                    <a:pt x="2566" y="1"/>
                  </a:lnTo>
                  <a:lnTo>
                    <a:pt x="2217" y="1616"/>
                  </a:lnTo>
                  <a:lnTo>
                    <a:pt x="1806" y="1"/>
                  </a:lnTo>
                  <a:lnTo>
                    <a:pt x="1236" y="1"/>
                  </a:lnTo>
                  <a:lnTo>
                    <a:pt x="824" y="1584"/>
                  </a:lnTo>
                  <a:lnTo>
                    <a:pt x="47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40"/>
            <p:cNvSpPr/>
            <p:nvPr/>
          </p:nvSpPr>
          <p:spPr>
            <a:xfrm>
              <a:off x="1882537" y="3235737"/>
              <a:ext cx="14312" cy="14345"/>
            </a:xfrm>
            <a:custGeom>
              <a:avLst/>
              <a:gdLst/>
              <a:ahLst/>
              <a:cxnLst/>
              <a:rect l="l" t="t" r="r" b="b"/>
              <a:pathLst>
                <a:path w="444" h="445" extrusionOk="0">
                  <a:moveTo>
                    <a:pt x="0" y="1"/>
                  </a:moveTo>
                  <a:lnTo>
                    <a:pt x="0" y="444"/>
                  </a:lnTo>
                  <a:lnTo>
                    <a:pt x="444" y="444"/>
                  </a:lnTo>
                  <a:lnTo>
                    <a:pt x="44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31" name="Google Shape;4631;p40"/>
            <p:cNvGrpSpPr/>
            <p:nvPr/>
          </p:nvGrpSpPr>
          <p:grpSpPr>
            <a:xfrm>
              <a:off x="6007496" y="1259410"/>
              <a:ext cx="267518" cy="470631"/>
              <a:chOff x="6159896" y="1259410"/>
              <a:chExt cx="267518" cy="470631"/>
            </a:xfrm>
          </p:grpSpPr>
          <p:sp>
            <p:nvSpPr>
              <p:cNvPr id="4632" name="Google Shape;4632;p40"/>
              <p:cNvSpPr/>
              <p:nvPr/>
            </p:nvSpPr>
            <p:spPr>
              <a:xfrm>
                <a:off x="6159896" y="1259410"/>
                <a:ext cx="267518" cy="470631"/>
              </a:xfrm>
              <a:custGeom>
                <a:avLst/>
                <a:gdLst/>
                <a:ahLst/>
                <a:cxnLst/>
                <a:rect l="l" t="t" r="r" b="b"/>
                <a:pathLst>
                  <a:path w="8299" h="14600" extrusionOk="0">
                    <a:moveTo>
                      <a:pt x="7316" y="475"/>
                    </a:moveTo>
                    <a:cubicBezTo>
                      <a:pt x="7601" y="475"/>
                      <a:pt x="7823" y="665"/>
                      <a:pt x="7823" y="950"/>
                    </a:cubicBezTo>
                    <a:lnTo>
                      <a:pt x="7823" y="13649"/>
                    </a:lnTo>
                    <a:cubicBezTo>
                      <a:pt x="7823" y="13903"/>
                      <a:pt x="7601" y="14124"/>
                      <a:pt x="7316" y="14124"/>
                    </a:cubicBezTo>
                    <a:lnTo>
                      <a:pt x="951" y="14124"/>
                    </a:lnTo>
                    <a:cubicBezTo>
                      <a:pt x="698" y="14124"/>
                      <a:pt x="476" y="13903"/>
                      <a:pt x="476" y="13649"/>
                    </a:cubicBezTo>
                    <a:lnTo>
                      <a:pt x="476" y="950"/>
                    </a:lnTo>
                    <a:cubicBezTo>
                      <a:pt x="476" y="665"/>
                      <a:pt x="698" y="475"/>
                      <a:pt x="951" y="475"/>
                    </a:cubicBezTo>
                    <a:close/>
                    <a:moveTo>
                      <a:pt x="951" y="0"/>
                    </a:moveTo>
                    <a:cubicBezTo>
                      <a:pt x="444" y="0"/>
                      <a:pt x="1" y="412"/>
                      <a:pt x="1" y="950"/>
                    </a:cubicBezTo>
                    <a:lnTo>
                      <a:pt x="1" y="13649"/>
                    </a:lnTo>
                    <a:cubicBezTo>
                      <a:pt x="1" y="14188"/>
                      <a:pt x="444" y="14599"/>
                      <a:pt x="951" y="14599"/>
                    </a:cubicBezTo>
                    <a:lnTo>
                      <a:pt x="7316" y="14599"/>
                    </a:lnTo>
                    <a:cubicBezTo>
                      <a:pt x="7855" y="14599"/>
                      <a:pt x="8298" y="14188"/>
                      <a:pt x="8298" y="13649"/>
                    </a:cubicBezTo>
                    <a:lnTo>
                      <a:pt x="8298" y="950"/>
                    </a:lnTo>
                    <a:cubicBezTo>
                      <a:pt x="8298" y="412"/>
                      <a:pt x="7855" y="0"/>
                      <a:pt x="731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40"/>
              <p:cNvSpPr/>
              <p:nvPr/>
            </p:nvSpPr>
            <p:spPr>
              <a:xfrm>
                <a:off x="6168084" y="1266533"/>
                <a:ext cx="251143" cy="456351"/>
              </a:xfrm>
              <a:custGeom>
                <a:avLst/>
                <a:gdLst/>
                <a:ahLst/>
                <a:cxnLst/>
                <a:rect l="l" t="t" r="r" b="b"/>
                <a:pathLst>
                  <a:path w="7791" h="14157" extrusionOk="0">
                    <a:moveTo>
                      <a:pt x="697" y="1"/>
                    </a:moveTo>
                    <a:cubicBezTo>
                      <a:pt x="317" y="1"/>
                      <a:pt x="0" y="317"/>
                      <a:pt x="0" y="729"/>
                    </a:cubicBezTo>
                    <a:lnTo>
                      <a:pt x="0" y="13428"/>
                    </a:lnTo>
                    <a:cubicBezTo>
                      <a:pt x="0" y="13840"/>
                      <a:pt x="317" y="14157"/>
                      <a:pt x="697" y="14157"/>
                    </a:cubicBezTo>
                    <a:lnTo>
                      <a:pt x="7062" y="14157"/>
                    </a:lnTo>
                    <a:cubicBezTo>
                      <a:pt x="7474" y="14157"/>
                      <a:pt x="7791" y="13840"/>
                      <a:pt x="7791" y="13428"/>
                    </a:cubicBezTo>
                    <a:lnTo>
                      <a:pt x="7791" y="729"/>
                    </a:lnTo>
                    <a:cubicBezTo>
                      <a:pt x="7791" y="349"/>
                      <a:pt x="7474" y="1"/>
                      <a:pt x="70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4" name="Google Shape;4634;p40"/>
              <p:cNvSpPr/>
              <p:nvPr/>
            </p:nvSpPr>
            <p:spPr>
              <a:xfrm>
                <a:off x="6174208" y="1323718"/>
                <a:ext cx="238894" cy="327701"/>
              </a:xfrm>
              <a:custGeom>
                <a:avLst/>
                <a:gdLst/>
                <a:ahLst/>
                <a:cxnLst/>
                <a:rect l="l" t="t" r="r" b="b"/>
                <a:pathLst>
                  <a:path w="7411" h="10166" extrusionOk="0">
                    <a:moveTo>
                      <a:pt x="0" y="0"/>
                    </a:moveTo>
                    <a:lnTo>
                      <a:pt x="0" y="10166"/>
                    </a:lnTo>
                    <a:lnTo>
                      <a:pt x="7411" y="10166"/>
                    </a:lnTo>
                    <a:lnTo>
                      <a:pt x="741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5" name="Google Shape;4635;p40"/>
              <p:cNvSpPr/>
              <p:nvPr/>
            </p:nvSpPr>
            <p:spPr>
              <a:xfrm>
                <a:off x="6283420" y="1296157"/>
                <a:ext cx="37812" cy="10218"/>
              </a:xfrm>
              <a:custGeom>
                <a:avLst/>
                <a:gdLst/>
                <a:ahLst/>
                <a:cxnLst/>
                <a:rect l="l" t="t" r="r" b="b"/>
                <a:pathLst>
                  <a:path w="1173" h="317" extrusionOk="0">
                    <a:moveTo>
                      <a:pt x="159" y="0"/>
                    </a:moveTo>
                    <a:cubicBezTo>
                      <a:pt x="64" y="0"/>
                      <a:pt x="1" y="63"/>
                      <a:pt x="1" y="158"/>
                    </a:cubicBezTo>
                    <a:cubicBezTo>
                      <a:pt x="1" y="253"/>
                      <a:pt x="64" y="317"/>
                      <a:pt x="159" y="317"/>
                    </a:cubicBezTo>
                    <a:lnTo>
                      <a:pt x="1014" y="317"/>
                    </a:lnTo>
                    <a:cubicBezTo>
                      <a:pt x="1078" y="317"/>
                      <a:pt x="1173" y="253"/>
                      <a:pt x="1173" y="158"/>
                    </a:cubicBezTo>
                    <a:cubicBezTo>
                      <a:pt x="1173" y="63"/>
                      <a:pt x="1078" y="0"/>
                      <a:pt x="101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40"/>
              <p:cNvSpPr/>
              <p:nvPr/>
            </p:nvSpPr>
            <p:spPr>
              <a:xfrm>
                <a:off x="6261984" y="1296157"/>
                <a:ext cx="16375" cy="10218"/>
              </a:xfrm>
              <a:custGeom>
                <a:avLst/>
                <a:gdLst/>
                <a:ahLst/>
                <a:cxnLst/>
                <a:rect l="l" t="t" r="r" b="b"/>
                <a:pathLst>
                  <a:path w="508" h="317" extrusionOk="0">
                    <a:moveTo>
                      <a:pt x="159" y="0"/>
                    </a:moveTo>
                    <a:cubicBezTo>
                      <a:pt x="64" y="0"/>
                      <a:pt x="1" y="63"/>
                      <a:pt x="1" y="158"/>
                    </a:cubicBezTo>
                    <a:cubicBezTo>
                      <a:pt x="1" y="253"/>
                      <a:pt x="64" y="317"/>
                      <a:pt x="159" y="317"/>
                    </a:cubicBezTo>
                    <a:lnTo>
                      <a:pt x="349" y="317"/>
                    </a:lnTo>
                    <a:cubicBezTo>
                      <a:pt x="444" y="317"/>
                      <a:pt x="507" y="253"/>
                      <a:pt x="507" y="158"/>
                    </a:cubicBezTo>
                    <a:cubicBezTo>
                      <a:pt x="507" y="63"/>
                      <a:pt x="444" y="0"/>
                      <a:pt x="34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7" name="Google Shape;4637;p40"/>
              <p:cNvSpPr/>
              <p:nvPr/>
            </p:nvSpPr>
            <p:spPr>
              <a:xfrm>
                <a:off x="6271171" y="1666699"/>
                <a:ext cx="44968" cy="44968"/>
              </a:xfrm>
              <a:custGeom>
                <a:avLst/>
                <a:gdLst/>
                <a:ahLst/>
                <a:cxnLst/>
                <a:rect l="l" t="t" r="r" b="b"/>
                <a:pathLst>
                  <a:path w="1395" h="1395" extrusionOk="0">
                    <a:moveTo>
                      <a:pt x="698" y="1"/>
                    </a:moveTo>
                    <a:cubicBezTo>
                      <a:pt x="318" y="1"/>
                      <a:pt x="1" y="318"/>
                      <a:pt x="1" y="698"/>
                    </a:cubicBezTo>
                    <a:cubicBezTo>
                      <a:pt x="1" y="1078"/>
                      <a:pt x="318" y="1394"/>
                      <a:pt x="698" y="1394"/>
                    </a:cubicBezTo>
                    <a:cubicBezTo>
                      <a:pt x="1078" y="1394"/>
                      <a:pt x="1394" y="1078"/>
                      <a:pt x="1394" y="698"/>
                    </a:cubicBezTo>
                    <a:cubicBezTo>
                      <a:pt x="1394" y="318"/>
                      <a:pt x="1078" y="1"/>
                      <a:pt x="698" y="1"/>
                    </a:cubicBez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8" name="Google Shape;4638;p40"/>
              <p:cNvSpPr/>
              <p:nvPr/>
            </p:nvSpPr>
            <p:spPr>
              <a:xfrm>
                <a:off x="6266078" y="1438411"/>
                <a:ext cx="82715" cy="93836"/>
              </a:xfrm>
              <a:custGeom>
                <a:avLst/>
                <a:gdLst/>
                <a:ahLst/>
                <a:cxnLst/>
                <a:rect l="l" t="t" r="r" b="b"/>
                <a:pathLst>
                  <a:path w="2566" h="2911" extrusionOk="0">
                    <a:moveTo>
                      <a:pt x="127" y="0"/>
                    </a:moveTo>
                    <a:cubicBezTo>
                      <a:pt x="57" y="0"/>
                      <a:pt x="0" y="74"/>
                      <a:pt x="0" y="147"/>
                    </a:cubicBezTo>
                    <a:lnTo>
                      <a:pt x="0" y="2776"/>
                    </a:lnTo>
                    <a:cubicBezTo>
                      <a:pt x="0" y="2854"/>
                      <a:pt x="65" y="2911"/>
                      <a:pt x="141" y="2911"/>
                    </a:cubicBezTo>
                    <a:cubicBezTo>
                      <a:pt x="157" y="2911"/>
                      <a:pt x="174" y="2908"/>
                      <a:pt x="190" y="2903"/>
                    </a:cubicBezTo>
                    <a:lnTo>
                      <a:pt x="2471" y="1573"/>
                    </a:lnTo>
                    <a:cubicBezTo>
                      <a:pt x="2566" y="1541"/>
                      <a:pt x="2566" y="1383"/>
                      <a:pt x="2471" y="1351"/>
                    </a:cubicBezTo>
                    <a:lnTo>
                      <a:pt x="190" y="21"/>
                    </a:lnTo>
                    <a:cubicBezTo>
                      <a:pt x="169" y="6"/>
                      <a:pt x="148" y="0"/>
                      <a:pt x="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40"/>
              <p:cNvSpPr/>
              <p:nvPr/>
            </p:nvSpPr>
            <p:spPr>
              <a:xfrm>
                <a:off x="6201769" y="1394152"/>
                <a:ext cx="182772" cy="182772"/>
              </a:xfrm>
              <a:custGeom>
                <a:avLst/>
                <a:gdLst/>
                <a:ahLst/>
                <a:cxnLst/>
                <a:rect l="l" t="t" r="r" b="b"/>
                <a:pathLst>
                  <a:path w="5670" h="5670" fill="none" extrusionOk="0">
                    <a:moveTo>
                      <a:pt x="3484" y="380"/>
                    </a:moveTo>
                    <a:cubicBezTo>
                      <a:pt x="4877" y="729"/>
                      <a:pt x="5669" y="2122"/>
                      <a:pt x="5321" y="3484"/>
                    </a:cubicBezTo>
                    <a:cubicBezTo>
                      <a:pt x="4941" y="4846"/>
                      <a:pt x="3547" y="5669"/>
                      <a:pt x="2185" y="5321"/>
                    </a:cubicBezTo>
                    <a:cubicBezTo>
                      <a:pt x="824" y="4941"/>
                      <a:pt x="0" y="3547"/>
                      <a:pt x="380" y="2185"/>
                    </a:cubicBezTo>
                    <a:cubicBezTo>
                      <a:pt x="729" y="824"/>
                      <a:pt x="2122" y="0"/>
                      <a:pt x="3484" y="380"/>
                    </a:cubicBezTo>
                    <a:close/>
                  </a:path>
                </a:pathLst>
              </a:custGeom>
              <a:noFill/>
              <a:ln w="13450" cap="flat" cmpd="sng">
                <a:solidFill>
                  <a:srgbClr val="FFFFFF"/>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640" name="Google Shape;4640;p40"/>
          <p:cNvSpPr txBox="1"/>
          <p:nvPr/>
        </p:nvSpPr>
        <p:spPr>
          <a:xfrm>
            <a:off x="461650" y="411475"/>
            <a:ext cx="77235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Fira Sans Medium"/>
                <a:ea typeface="Fira Sans Medium"/>
                <a:cs typeface="Fira Sans Medium"/>
                <a:sym typeface="Fira Sans Medium"/>
              </a:rPr>
              <a:t>Future Work</a:t>
            </a:r>
            <a:endParaRPr sz="2500" dirty="0">
              <a:latin typeface="Fira Sans Medium"/>
              <a:ea typeface="Fira Sans Medium"/>
              <a:cs typeface="Fira Sans Medium"/>
              <a:sym typeface="Fira Sans Medium"/>
            </a:endParaRPr>
          </a:p>
        </p:txBody>
      </p:sp>
      <p:sp>
        <p:nvSpPr>
          <p:cNvPr id="4641" name="Google Shape;4641;p40"/>
          <p:cNvSpPr txBox="1"/>
          <p:nvPr/>
        </p:nvSpPr>
        <p:spPr>
          <a:xfrm>
            <a:off x="4038001" y="2364825"/>
            <a:ext cx="1647300" cy="7056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Thorough Interoperability Testing</a:t>
            </a:r>
            <a:endParaRPr dirty="0">
              <a:latin typeface="Fira Sans Medium"/>
              <a:ea typeface="Fira Sans Medium"/>
              <a:cs typeface="Fira Sans Medium"/>
              <a:sym typeface="Fira Sans Medium"/>
            </a:endParaRPr>
          </a:p>
        </p:txBody>
      </p:sp>
      <p:sp>
        <p:nvSpPr>
          <p:cNvPr id="4643" name="Google Shape;4643;p40"/>
          <p:cNvSpPr txBox="1"/>
          <p:nvPr/>
        </p:nvSpPr>
        <p:spPr>
          <a:xfrm>
            <a:off x="762841" y="4157523"/>
            <a:ext cx="1647300" cy="4575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Implementing Local Blockchain</a:t>
            </a:r>
            <a:endParaRPr dirty="0">
              <a:latin typeface="Fira Sans Medium"/>
              <a:ea typeface="Fira Sans Medium"/>
              <a:cs typeface="Fira Sans Medium"/>
              <a:sym typeface="Fira Sans Medium"/>
            </a:endParaRPr>
          </a:p>
        </p:txBody>
      </p:sp>
      <p:sp>
        <p:nvSpPr>
          <p:cNvPr id="4645" name="Google Shape;4645;p40"/>
          <p:cNvSpPr txBox="1"/>
          <p:nvPr/>
        </p:nvSpPr>
        <p:spPr>
          <a:xfrm>
            <a:off x="6074425" y="2364825"/>
            <a:ext cx="1647300" cy="6524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Stress</a:t>
            </a:r>
          </a:p>
          <a:p>
            <a:pPr marL="0" lvl="0" indent="0" algn="l" rtl="0">
              <a:spcBef>
                <a:spcPts val="0"/>
              </a:spcBef>
              <a:spcAft>
                <a:spcPts val="0"/>
              </a:spcAft>
              <a:buNone/>
            </a:pPr>
            <a:r>
              <a:rPr lang="en" dirty="0">
                <a:latin typeface="Fira Sans Medium"/>
                <a:ea typeface="Fira Sans Medium"/>
                <a:cs typeface="Fira Sans Medium"/>
                <a:sym typeface="Fira Sans Medium"/>
              </a:rPr>
              <a:t>Testing</a:t>
            </a:r>
            <a:endParaRPr dirty="0">
              <a:latin typeface="Fira Sans Medium"/>
              <a:ea typeface="Fira Sans Medium"/>
              <a:cs typeface="Fira Sans Medium"/>
              <a:sym typeface="Fira Sans Medium"/>
            </a:endParaRPr>
          </a:p>
        </p:txBody>
      </p:sp>
      <p:sp>
        <p:nvSpPr>
          <p:cNvPr id="4647" name="Google Shape;4647;p40"/>
          <p:cNvSpPr txBox="1"/>
          <p:nvPr/>
        </p:nvSpPr>
        <p:spPr>
          <a:xfrm>
            <a:off x="2785136" y="4147708"/>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Fira Sans Medium"/>
                <a:ea typeface="Fira Sans Medium"/>
                <a:cs typeface="Fira Sans Medium"/>
                <a:sym typeface="Fira Sans Medium"/>
              </a:rPr>
              <a:t>Utilize AWS</a:t>
            </a:r>
            <a:endParaRPr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C5889463-C05C-1E03-074C-1CC95E511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sp>
        <p:nvSpPr>
          <p:cNvPr id="3927" name="Google Shape;3927;p38"/>
          <p:cNvSpPr/>
          <p:nvPr/>
        </p:nvSpPr>
        <p:spPr>
          <a:xfrm>
            <a:off x="3987635" y="939260"/>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38"/>
          <p:cNvSpPr/>
          <p:nvPr/>
        </p:nvSpPr>
        <p:spPr>
          <a:xfrm>
            <a:off x="3987635" y="938214"/>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CA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1</a:t>
            </a:r>
            <a:endParaRPr sz="2500" dirty="0">
              <a:solidFill>
                <a:srgbClr val="FFFFFF"/>
              </a:solidFill>
              <a:latin typeface="Fira Sans"/>
              <a:ea typeface="Fira Sans"/>
              <a:cs typeface="Fira Sans"/>
              <a:sym typeface="Fira Sans"/>
            </a:endParaRPr>
          </a:p>
        </p:txBody>
      </p:sp>
      <p:sp>
        <p:nvSpPr>
          <p:cNvPr id="3929" name="Google Shape;3929;p38"/>
          <p:cNvSpPr/>
          <p:nvPr/>
        </p:nvSpPr>
        <p:spPr>
          <a:xfrm>
            <a:off x="3976265" y="926844"/>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38"/>
          <p:cNvSpPr/>
          <p:nvPr/>
        </p:nvSpPr>
        <p:spPr>
          <a:xfrm>
            <a:off x="3987635" y="1729771"/>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38"/>
          <p:cNvSpPr/>
          <p:nvPr/>
        </p:nvSpPr>
        <p:spPr>
          <a:xfrm>
            <a:off x="3987635" y="1729771"/>
            <a:ext cx="622934" cy="622934"/>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2</a:t>
            </a:r>
            <a:endParaRPr sz="2500" dirty="0">
              <a:solidFill>
                <a:srgbClr val="FFFFFF"/>
              </a:solidFill>
              <a:latin typeface="Fira Sans"/>
              <a:ea typeface="Fira Sans"/>
              <a:cs typeface="Fira Sans"/>
              <a:sym typeface="Fira Sans"/>
            </a:endParaRPr>
          </a:p>
        </p:txBody>
      </p:sp>
      <p:sp>
        <p:nvSpPr>
          <p:cNvPr id="3932" name="Google Shape;3932;p38"/>
          <p:cNvSpPr/>
          <p:nvPr/>
        </p:nvSpPr>
        <p:spPr>
          <a:xfrm>
            <a:off x="3976265" y="1717355"/>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38"/>
          <p:cNvSpPr/>
          <p:nvPr/>
        </p:nvSpPr>
        <p:spPr>
          <a:xfrm>
            <a:off x="3976265" y="3258471"/>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38"/>
          <p:cNvSpPr/>
          <p:nvPr/>
        </p:nvSpPr>
        <p:spPr>
          <a:xfrm>
            <a:off x="3976265" y="3257426"/>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3</a:t>
            </a:r>
            <a:endParaRPr sz="2500" dirty="0">
              <a:solidFill>
                <a:srgbClr val="FFFFFF"/>
              </a:solidFill>
              <a:latin typeface="Fira Sans"/>
              <a:ea typeface="Fira Sans"/>
              <a:cs typeface="Fira Sans"/>
              <a:sym typeface="Fira Sans"/>
            </a:endParaRPr>
          </a:p>
        </p:txBody>
      </p:sp>
      <p:sp>
        <p:nvSpPr>
          <p:cNvPr id="3935" name="Google Shape;3935;p38"/>
          <p:cNvSpPr/>
          <p:nvPr/>
        </p:nvSpPr>
        <p:spPr>
          <a:xfrm>
            <a:off x="3964895" y="3247101"/>
            <a:ext cx="645674" cy="645674"/>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38"/>
          <p:cNvSpPr/>
          <p:nvPr/>
        </p:nvSpPr>
        <p:spPr>
          <a:xfrm>
            <a:off x="3976265" y="4048982"/>
            <a:ext cx="4693470" cy="62293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38"/>
          <p:cNvSpPr/>
          <p:nvPr/>
        </p:nvSpPr>
        <p:spPr>
          <a:xfrm>
            <a:off x="3976265" y="4048982"/>
            <a:ext cx="622934" cy="622934"/>
          </a:xfrm>
          <a:custGeom>
            <a:avLst/>
            <a:gdLst/>
            <a:ahLst/>
            <a:cxnLst/>
            <a:rect l="l" t="t" r="r" b="b"/>
            <a:pathLst>
              <a:path w="19066" h="19066" extrusionOk="0">
                <a:moveTo>
                  <a:pt x="9533" y="1"/>
                </a:moveTo>
                <a:cubicBezTo>
                  <a:pt x="4276" y="1"/>
                  <a:pt x="1" y="4276"/>
                  <a:pt x="1" y="9533"/>
                </a:cubicBezTo>
                <a:cubicBezTo>
                  <a:pt x="1" y="14790"/>
                  <a:pt x="4276" y="19065"/>
                  <a:pt x="9533" y="19065"/>
                </a:cubicBezTo>
                <a:cubicBezTo>
                  <a:pt x="14790" y="19065"/>
                  <a:pt x="19065" y="14790"/>
                  <a:pt x="19065" y="9533"/>
                </a:cubicBezTo>
                <a:cubicBezTo>
                  <a:pt x="19065" y="4276"/>
                  <a:pt x="14790" y="1"/>
                  <a:pt x="9533"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4</a:t>
            </a:r>
            <a:endParaRPr sz="2500" dirty="0">
              <a:solidFill>
                <a:srgbClr val="FFFFFF"/>
              </a:solidFill>
              <a:latin typeface="Fira Sans"/>
              <a:ea typeface="Fira Sans"/>
              <a:cs typeface="Fira Sans"/>
              <a:sym typeface="Fira Sans"/>
            </a:endParaRPr>
          </a:p>
        </p:txBody>
      </p:sp>
      <p:sp>
        <p:nvSpPr>
          <p:cNvPr id="3938" name="Google Shape;3938;p38"/>
          <p:cNvSpPr/>
          <p:nvPr/>
        </p:nvSpPr>
        <p:spPr>
          <a:xfrm>
            <a:off x="3964895" y="4037612"/>
            <a:ext cx="645674" cy="645674"/>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38"/>
          <p:cNvSpPr/>
          <p:nvPr/>
        </p:nvSpPr>
        <p:spPr>
          <a:xfrm>
            <a:off x="2878436" y="2263672"/>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38"/>
          <p:cNvSpPr/>
          <p:nvPr/>
        </p:nvSpPr>
        <p:spPr>
          <a:xfrm>
            <a:off x="2878436" y="2514074"/>
            <a:ext cx="133500" cy="133500"/>
          </a:xfrm>
          <a:custGeom>
            <a:avLst/>
            <a:gdLst/>
            <a:ahLst/>
            <a:cxnLst/>
            <a:rect l="l" t="t" r="r" b="b"/>
            <a:pathLst>
              <a:path w="4086" h="4086" extrusionOk="0">
                <a:moveTo>
                  <a:pt x="2027" y="1"/>
                </a:moveTo>
                <a:cubicBezTo>
                  <a:pt x="919" y="1"/>
                  <a:pt x="0" y="919"/>
                  <a:pt x="0" y="2059"/>
                </a:cubicBezTo>
                <a:cubicBezTo>
                  <a:pt x="0" y="3168"/>
                  <a:pt x="919" y="4086"/>
                  <a:pt x="2027" y="4086"/>
                </a:cubicBezTo>
                <a:cubicBezTo>
                  <a:pt x="3167" y="4086"/>
                  <a:pt x="4086" y="3168"/>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38"/>
          <p:cNvSpPr/>
          <p:nvPr/>
        </p:nvSpPr>
        <p:spPr>
          <a:xfrm>
            <a:off x="2878436" y="3015924"/>
            <a:ext cx="133500" cy="133500"/>
          </a:xfrm>
          <a:custGeom>
            <a:avLst/>
            <a:gdLst/>
            <a:ahLst/>
            <a:cxnLst/>
            <a:rect l="l" t="t" r="r" b="b"/>
            <a:pathLst>
              <a:path w="4086" h="4086" extrusionOk="0">
                <a:moveTo>
                  <a:pt x="2027" y="0"/>
                </a:moveTo>
                <a:cubicBezTo>
                  <a:pt x="919" y="0"/>
                  <a:pt x="0" y="918"/>
                  <a:pt x="0" y="2027"/>
                </a:cubicBezTo>
                <a:cubicBezTo>
                  <a:pt x="0" y="3167"/>
                  <a:pt x="919" y="4085"/>
                  <a:pt x="2027" y="4085"/>
                </a:cubicBezTo>
                <a:cubicBezTo>
                  <a:pt x="3167" y="4085"/>
                  <a:pt x="4086" y="3167"/>
                  <a:pt x="4086" y="2027"/>
                </a:cubicBezTo>
                <a:cubicBezTo>
                  <a:pt x="4086" y="918"/>
                  <a:pt x="3167" y="0"/>
                  <a:pt x="202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38"/>
          <p:cNvSpPr/>
          <p:nvPr/>
        </p:nvSpPr>
        <p:spPr>
          <a:xfrm>
            <a:off x="2878436" y="3266293"/>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38"/>
          <p:cNvSpPr/>
          <p:nvPr/>
        </p:nvSpPr>
        <p:spPr>
          <a:xfrm>
            <a:off x="2944663" y="1458687"/>
            <a:ext cx="943680" cy="877453"/>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38"/>
          <p:cNvSpPr/>
          <p:nvPr/>
        </p:nvSpPr>
        <p:spPr>
          <a:xfrm>
            <a:off x="2944663" y="2087796"/>
            <a:ext cx="942634" cy="499791"/>
          </a:xfrm>
          <a:custGeom>
            <a:avLst/>
            <a:gdLst/>
            <a:ahLst/>
            <a:cxnLst/>
            <a:rect l="l" t="t" r="r" b="b"/>
            <a:pathLst>
              <a:path w="28851" h="15297" extrusionOk="0">
                <a:moveTo>
                  <a:pt x="28692" y="0"/>
                </a:moveTo>
                <a:lnTo>
                  <a:pt x="10863" y="14916"/>
                </a:lnTo>
                <a:lnTo>
                  <a:pt x="0" y="14916"/>
                </a:lnTo>
                <a:lnTo>
                  <a:pt x="0" y="15296"/>
                </a:lnTo>
                <a:lnTo>
                  <a:pt x="10926" y="15296"/>
                </a:lnTo>
                <a:lnTo>
                  <a:pt x="28851" y="348"/>
                </a:lnTo>
                <a:lnTo>
                  <a:pt x="2869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38"/>
          <p:cNvSpPr/>
          <p:nvPr/>
        </p:nvSpPr>
        <p:spPr>
          <a:xfrm>
            <a:off x="2944663" y="3327358"/>
            <a:ext cx="943680" cy="877453"/>
          </a:xfrm>
          <a:custGeom>
            <a:avLst/>
            <a:gdLst/>
            <a:ahLst/>
            <a:cxnLst/>
            <a:rect l="l" t="t" r="r" b="b"/>
            <a:pathLst>
              <a:path w="28883" h="26856" extrusionOk="0">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38"/>
          <p:cNvSpPr/>
          <p:nvPr/>
        </p:nvSpPr>
        <p:spPr>
          <a:xfrm>
            <a:off x="2944663" y="3075911"/>
            <a:ext cx="942634" cy="499791"/>
          </a:xfrm>
          <a:custGeom>
            <a:avLst/>
            <a:gdLst/>
            <a:ahLst/>
            <a:cxnLst/>
            <a:rect l="l" t="t" r="r" b="b"/>
            <a:pathLst>
              <a:path w="28851" h="15297" extrusionOk="0">
                <a:moveTo>
                  <a:pt x="0" y="1"/>
                </a:moveTo>
                <a:lnTo>
                  <a:pt x="0" y="381"/>
                </a:lnTo>
                <a:lnTo>
                  <a:pt x="10863" y="381"/>
                </a:lnTo>
                <a:lnTo>
                  <a:pt x="28692" y="15297"/>
                </a:lnTo>
                <a:lnTo>
                  <a:pt x="28851" y="14949"/>
                </a:lnTo>
                <a:lnTo>
                  <a:pt x="10958" y="33"/>
                </a:lnTo>
                <a:lnTo>
                  <a:pt x="1092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38"/>
          <p:cNvSpPr txBox="1"/>
          <p:nvPr/>
        </p:nvSpPr>
        <p:spPr>
          <a:xfrm>
            <a:off x="244885" y="403311"/>
            <a:ext cx="2699777" cy="40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200" dirty="0">
                <a:latin typeface="Fira Sans Medium"/>
                <a:ea typeface="Fira Sans Medium"/>
                <a:cs typeface="Fira Sans Medium"/>
                <a:sym typeface="Fira Sans Medium"/>
              </a:rPr>
              <a:t>Introduction</a:t>
            </a:r>
            <a:endParaRPr sz="3200" dirty="0">
              <a:latin typeface="Fira Sans Medium"/>
              <a:ea typeface="Fira Sans Medium"/>
              <a:cs typeface="Fira Sans Medium"/>
              <a:sym typeface="Fira Sans Medium"/>
            </a:endParaRPr>
          </a:p>
        </p:txBody>
      </p:sp>
      <p:sp>
        <p:nvSpPr>
          <p:cNvPr id="4443" name="Google Shape;4443;p38"/>
          <p:cNvSpPr txBox="1"/>
          <p:nvPr/>
        </p:nvSpPr>
        <p:spPr>
          <a:xfrm>
            <a:off x="4699555" y="1080703"/>
            <a:ext cx="3674100" cy="33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1200">
                <a:solidFill>
                  <a:srgbClr val="FFFFFF"/>
                </a:solidFill>
                <a:latin typeface="Fira Sans"/>
                <a:ea typeface="Fira Sans"/>
                <a:cs typeface="Fira Sans"/>
              </a:defRPr>
            </a:lvl1pPr>
          </a:lstStyle>
          <a:p>
            <a:r>
              <a:rPr lang="en-US" b="1" dirty="0">
                <a:sym typeface="Fira Sans"/>
              </a:rPr>
              <a:t>FRAUDULENT ACTIVITIES INVOLVING FORGERY</a:t>
            </a:r>
          </a:p>
        </p:txBody>
      </p:sp>
      <p:sp>
        <p:nvSpPr>
          <p:cNvPr id="4445" name="Google Shape;4445;p38"/>
          <p:cNvSpPr txBox="1"/>
          <p:nvPr/>
        </p:nvSpPr>
        <p:spPr>
          <a:xfrm>
            <a:off x="4699555" y="1871214"/>
            <a:ext cx="3674100" cy="33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200">
                <a:solidFill>
                  <a:srgbClr val="FFFFFF"/>
                </a:solidFill>
                <a:latin typeface="Fira Sans"/>
                <a:ea typeface="Fira Sans"/>
                <a:cs typeface="Fira Sans"/>
              </a:defRPr>
            </a:lvl1pPr>
          </a:lstStyle>
          <a:p>
            <a:r>
              <a:rPr lang="en-US" b="1" dirty="0">
                <a:sym typeface="Fira Sans"/>
              </a:rPr>
              <a:t>PRIVACY BREACHES ON HEALTHCARE DOCUMENTS</a:t>
            </a:r>
          </a:p>
        </p:txBody>
      </p:sp>
      <p:sp>
        <p:nvSpPr>
          <p:cNvPr id="4447" name="Google Shape;4447;p38"/>
          <p:cNvSpPr txBox="1"/>
          <p:nvPr/>
        </p:nvSpPr>
        <p:spPr>
          <a:xfrm>
            <a:off x="4709861" y="3366252"/>
            <a:ext cx="3881125" cy="5916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200">
                <a:solidFill>
                  <a:srgbClr val="FFFFFF"/>
                </a:solidFill>
                <a:latin typeface="Fira Sans"/>
                <a:ea typeface="Fira Sans"/>
                <a:cs typeface="Fira Sans"/>
              </a:defRPr>
            </a:lvl1pPr>
          </a:lstStyle>
          <a:p>
            <a:r>
              <a:rPr lang="en-US" b="1" dirty="0">
                <a:sym typeface="Fira Sans"/>
              </a:rPr>
              <a:t>DECENTRALIZATION IN TERMS OF MEDICAL RECORDS</a:t>
            </a:r>
          </a:p>
          <a:p>
            <a:endParaRPr lang="en-US" b="1" dirty="0">
              <a:sym typeface="Fira Sans"/>
            </a:endParaRPr>
          </a:p>
        </p:txBody>
      </p:sp>
      <p:sp>
        <p:nvSpPr>
          <p:cNvPr id="2" name="Google Shape;4441;p38">
            <a:extLst>
              <a:ext uri="{FF2B5EF4-FFF2-40B4-BE49-F238E27FC236}">
                <a16:creationId xmlns:a16="http://schemas.microsoft.com/office/drawing/2014/main" id="{6421F683-E7F0-AF63-E243-8AC46599E694}"/>
              </a:ext>
            </a:extLst>
          </p:cNvPr>
          <p:cNvSpPr txBox="1"/>
          <p:nvPr/>
        </p:nvSpPr>
        <p:spPr>
          <a:xfrm>
            <a:off x="244885" y="725694"/>
            <a:ext cx="2168186" cy="40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latin typeface="Fira Sans Medium"/>
                <a:ea typeface="Fira Sans Medium"/>
                <a:cs typeface="Fira Sans Medium"/>
                <a:sym typeface="Fira Sans Medium"/>
              </a:rPr>
              <a:t>The Problem</a:t>
            </a:r>
            <a:endParaRPr sz="1800" dirty="0">
              <a:latin typeface="Fira Sans Medium"/>
              <a:ea typeface="Fira Sans Medium"/>
              <a:cs typeface="Fira Sans Medium"/>
              <a:sym typeface="Fira Sans Medium"/>
            </a:endParaRPr>
          </a:p>
        </p:txBody>
      </p:sp>
      <p:sp>
        <p:nvSpPr>
          <p:cNvPr id="3" name="Google Shape;4473;p39">
            <a:extLst>
              <a:ext uri="{FF2B5EF4-FFF2-40B4-BE49-F238E27FC236}">
                <a16:creationId xmlns:a16="http://schemas.microsoft.com/office/drawing/2014/main" id="{C46466AE-BE19-54FB-1A69-487D887F472D}"/>
              </a:ext>
            </a:extLst>
          </p:cNvPr>
          <p:cNvSpPr/>
          <p:nvPr/>
        </p:nvSpPr>
        <p:spPr>
          <a:xfrm>
            <a:off x="695780" y="1975203"/>
            <a:ext cx="1614127" cy="899992"/>
          </a:xfrm>
          <a:custGeom>
            <a:avLst/>
            <a:gdLst/>
            <a:ahLst/>
            <a:cxnLst/>
            <a:rect l="l" t="t" r="r" b="b"/>
            <a:pathLst>
              <a:path w="49373" h="27529" extrusionOk="0">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474;p39">
            <a:extLst>
              <a:ext uri="{FF2B5EF4-FFF2-40B4-BE49-F238E27FC236}">
                <a16:creationId xmlns:a16="http://schemas.microsoft.com/office/drawing/2014/main" id="{E27A1221-4341-F281-485F-CE62DBE71047}"/>
              </a:ext>
            </a:extLst>
          </p:cNvPr>
          <p:cNvSpPr/>
          <p:nvPr/>
        </p:nvSpPr>
        <p:spPr>
          <a:xfrm>
            <a:off x="663676" y="2875162"/>
            <a:ext cx="1677289" cy="930788"/>
          </a:xfrm>
          <a:custGeom>
            <a:avLst/>
            <a:gdLst/>
            <a:ahLst/>
            <a:cxnLst/>
            <a:rect l="l" t="t" r="r" b="b"/>
            <a:pathLst>
              <a:path w="51305" h="28471" extrusionOk="0">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475;p39">
            <a:extLst>
              <a:ext uri="{FF2B5EF4-FFF2-40B4-BE49-F238E27FC236}">
                <a16:creationId xmlns:a16="http://schemas.microsoft.com/office/drawing/2014/main" id="{57C909F6-BFCD-D077-73B3-7496CE41554B}"/>
              </a:ext>
            </a:extLst>
          </p:cNvPr>
          <p:cNvSpPr/>
          <p:nvPr/>
        </p:nvSpPr>
        <p:spPr>
          <a:xfrm>
            <a:off x="794152" y="2087796"/>
            <a:ext cx="1417416" cy="1574275"/>
          </a:xfrm>
          <a:custGeom>
            <a:avLst/>
            <a:gdLst/>
            <a:ahLst/>
            <a:cxnLst/>
            <a:rect l="l" t="t" r="r" b="b"/>
            <a:pathLst>
              <a:path w="43356" h="48154" extrusionOk="0">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latin typeface="Fira Sans Medium"/>
                <a:ea typeface="Fira Sans Medium"/>
                <a:cs typeface="Fira Sans Medium"/>
                <a:sym typeface="Fira Sans Medium"/>
              </a:rPr>
              <a:t>Current</a:t>
            </a:r>
          </a:p>
          <a:p>
            <a:pPr marL="0" lvl="0" indent="0" algn="ctr" rtl="0">
              <a:spcBef>
                <a:spcPts val="0"/>
              </a:spcBef>
              <a:spcAft>
                <a:spcPts val="0"/>
              </a:spcAft>
              <a:buNone/>
            </a:pPr>
            <a:r>
              <a:rPr lang="en" sz="1700" dirty="0">
                <a:latin typeface="Fira Sans Medium"/>
                <a:ea typeface="Fira Sans Medium"/>
                <a:cs typeface="Fira Sans Medium"/>
                <a:sym typeface="Fira Sans Medium"/>
              </a:rPr>
              <a:t>Health Care</a:t>
            </a:r>
          </a:p>
          <a:p>
            <a:pPr marL="0" lvl="0" indent="0" algn="ctr" rtl="0">
              <a:spcBef>
                <a:spcPts val="0"/>
              </a:spcBef>
              <a:spcAft>
                <a:spcPts val="0"/>
              </a:spcAft>
              <a:buNone/>
            </a:pPr>
            <a:r>
              <a:rPr lang="en" sz="1700" dirty="0">
                <a:latin typeface="Fira Sans Medium"/>
                <a:ea typeface="Fira Sans Medium"/>
                <a:cs typeface="Fira Sans Medium"/>
                <a:sym typeface="Fira Sans Medium"/>
              </a:rPr>
              <a:t>Systems</a:t>
            </a:r>
            <a:endParaRPr sz="1700" dirty="0">
              <a:latin typeface="Fira Sans Medium"/>
              <a:ea typeface="Fira Sans Medium"/>
              <a:cs typeface="Fira Sans Medium"/>
              <a:sym typeface="Fira Sans Medium"/>
            </a:endParaRPr>
          </a:p>
        </p:txBody>
      </p:sp>
      <p:sp>
        <p:nvSpPr>
          <p:cNvPr id="11" name="TextBox 10">
            <a:extLst>
              <a:ext uri="{FF2B5EF4-FFF2-40B4-BE49-F238E27FC236}">
                <a16:creationId xmlns:a16="http://schemas.microsoft.com/office/drawing/2014/main" id="{C3EB96D4-345E-5513-6782-BCFC9E84C748}"/>
              </a:ext>
            </a:extLst>
          </p:cNvPr>
          <p:cNvSpPr txBox="1"/>
          <p:nvPr/>
        </p:nvSpPr>
        <p:spPr>
          <a:xfrm>
            <a:off x="4687121" y="4114097"/>
            <a:ext cx="3854864" cy="6343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200">
                <a:solidFill>
                  <a:srgbClr val="FFFFFF"/>
                </a:solidFill>
                <a:latin typeface="Fira Sans"/>
                <a:ea typeface="Fira Sans"/>
                <a:cs typeface="Fira Sans"/>
              </a:defRPr>
            </a:lvl1pPr>
          </a:lstStyle>
          <a:p>
            <a:r>
              <a:rPr lang="en-US" b="1" dirty="0">
                <a:sym typeface="Fira Sans"/>
              </a:rPr>
              <a:t>UNETHICAL PRACTICES COMPROMISING INTEGRITY </a:t>
            </a:r>
          </a:p>
          <a:p>
            <a:endParaRPr lang="en-US" b="1" dirty="0">
              <a:sym typeface="Fira Sans"/>
            </a:endParaRPr>
          </a:p>
        </p:txBody>
      </p:sp>
      <p:sp>
        <p:nvSpPr>
          <p:cNvPr id="6" name="Slide Number Placeholder 5">
            <a:extLst>
              <a:ext uri="{FF2B5EF4-FFF2-40B4-BE49-F238E27FC236}">
                <a16:creationId xmlns:a16="http://schemas.microsoft.com/office/drawing/2014/main" id="{62896475-D2B7-0F90-250D-2ED66E215A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8" name="TextBox 7">
            <a:extLst>
              <a:ext uri="{FF2B5EF4-FFF2-40B4-BE49-F238E27FC236}">
                <a16:creationId xmlns:a16="http://schemas.microsoft.com/office/drawing/2014/main" id="{A14ACE40-5964-C315-AC6A-E8AA0F3EBE1A}"/>
              </a:ext>
            </a:extLst>
          </p:cNvPr>
          <p:cNvSpPr txBox="1"/>
          <p:nvPr/>
        </p:nvSpPr>
        <p:spPr>
          <a:xfrm>
            <a:off x="0" y="4813516"/>
            <a:ext cx="7292107" cy="200055"/>
          </a:xfrm>
          <a:prstGeom prst="rect">
            <a:avLst/>
          </a:prstGeom>
          <a:noFill/>
        </p:spPr>
        <p:txBody>
          <a:bodyPr wrap="square">
            <a:spAutoFit/>
          </a:bodyPr>
          <a:lstStyle/>
          <a:p>
            <a:r>
              <a:rPr lang="en-US" sz="700" dirty="0">
                <a:latin typeface="Fira Sans" panose="020B0604020202020204" charset="0"/>
              </a:rPr>
              <a:t>https://</a:t>
            </a:r>
            <a:r>
              <a:rPr lang="en-US" sz="700" dirty="0" err="1">
                <a:latin typeface="Fira Sans" panose="020B0604020202020204" charset="0"/>
              </a:rPr>
              <a:t>www.justice.gov</a:t>
            </a:r>
            <a:r>
              <a:rPr lang="en-US" sz="700" dirty="0">
                <a:latin typeface="Fira Sans" panose="020B0604020202020204" charset="0"/>
              </a:rPr>
              <a:t>/criminal-fraud/hcf-2020-takedown/case-descriptions</a:t>
            </a:r>
            <a:endParaRPr lang="en-US" sz="700" dirty="0"/>
          </a:p>
        </p:txBody>
      </p:sp>
      <p:sp>
        <p:nvSpPr>
          <p:cNvPr id="10" name="TextBox 9">
            <a:extLst>
              <a:ext uri="{FF2B5EF4-FFF2-40B4-BE49-F238E27FC236}">
                <a16:creationId xmlns:a16="http://schemas.microsoft.com/office/drawing/2014/main" id="{A0072A55-F27C-8609-FA60-5176021B6D79}"/>
              </a:ext>
            </a:extLst>
          </p:cNvPr>
          <p:cNvSpPr txBox="1"/>
          <p:nvPr/>
        </p:nvSpPr>
        <p:spPr>
          <a:xfrm>
            <a:off x="0" y="4944504"/>
            <a:ext cx="4572000" cy="200055"/>
          </a:xfrm>
          <a:prstGeom prst="rect">
            <a:avLst/>
          </a:prstGeom>
          <a:noFill/>
        </p:spPr>
        <p:txBody>
          <a:bodyPr wrap="square">
            <a:spAutoFit/>
          </a:bodyPr>
          <a:lstStyle>
            <a:defPPr marR="0" lvl="0" algn="l" rtl="0">
              <a:lnSpc>
                <a:spcPct val="100000"/>
              </a:lnSpc>
              <a:spcBef>
                <a:spcPts val="0"/>
              </a:spcBef>
              <a:spcAft>
                <a:spcPts val="0"/>
              </a:spcAft>
            </a:defPPr>
            <a:lvl1pPr>
              <a:defRPr sz="700">
                <a:latin typeface="Fira Sans" panose="020B0604020202020204" charset="0"/>
              </a:defRPr>
            </a:lvl1pPr>
          </a:lstStyle>
          <a:p>
            <a:r>
              <a:rPr lang="en-US" dirty="0"/>
              <a:t>https://</a:t>
            </a:r>
            <a:r>
              <a:rPr lang="en-US" dirty="0" err="1"/>
              <a:t>www.insurance.ca.gov</a:t>
            </a:r>
            <a:r>
              <a:rPr lang="en-US" dirty="0"/>
              <a:t>/0400-news/0100-press-releases/</a:t>
            </a:r>
            <a:r>
              <a:rPr lang="en-US" dirty="0" err="1"/>
              <a:t>anthemcyberattack.cfm</a:t>
            </a:r>
            <a:endParaRPr lang="en-US" dirty="0">
              <a:sym typeface="Fir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55;p43">
            <a:extLst>
              <a:ext uri="{FF2B5EF4-FFF2-40B4-BE49-F238E27FC236}">
                <a16:creationId xmlns:a16="http://schemas.microsoft.com/office/drawing/2014/main" id="{CF5AB9BB-A2CC-FEBA-FC2C-988BFF5D1FA7}"/>
              </a:ext>
            </a:extLst>
          </p:cNvPr>
          <p:cNvSpPr/>
          <p:nvPr/>
        </p:nvSpPr>
        <p:spPr>
          <a:xfrm>
            <a:off x="5889694" y="2472187"/>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156;p43">
            <a:extLst>
              <a:ext uri="{FF2B5EF4-FFF2-40B4-BE49-F238E27FC236}">
                <a16:creationId xmlns:a16="http://schemas.microsoft.com/office/drawing/2014/main" id="{4C1EAEA0-103A-1431-782D-F3EA53878EDB}"/>
              </a:ext>
            </a:extLst>
          </p:cNvPr>
          <p:cNvSpPr/>
          <p:nvPr/>
        </p:nvSpPr>
        <p:spPr>
          <a:xfrm>
            <a:off x="5859168" y="2340669"/>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5157;p43">
            <a:extLst>
              <a:ext uri="{FF2B5EF4-FFF2-40B4-BE49-F238E27FC236}">
                <a16:creationId xmlns:a16="http://schemas.microsoft.com/office/drawing/2014/main" id="{DAF20034-5EC5-BB95-4242-E08C6E99675E}"/>
              </a:ext>
            </a:extLst>
          </p:cNvPr>
          <p:cNvSpPr/>
          <p:nvPr/>
        </p:nvSpPr>
        <p:spPr>
          <a:xfrm>
            <a:off x="5500955" y="3913812"/>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5158;p43">
            <a:extLst>
              <a:ext uri="{FF2B5EF4-FFF2-40B4-BE49-F238E27FC236}">
                <a16:creationId xmlns:a16="http://schemas.microsoft.com/office/drawing/2014/main" id="{5D94A3C9-378B-BE24-FA02-18D7DF453050}"/>
              </a:ext>
            </a:extLst>
          </p:cNvPr>
          <p:cNvSpPr/>
          <p:nvPr/>
        </p:nvSpPr>
        <p:spPr>
          <a:xfrm>
            <a:off x="6114589" y="4030903"/>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159;p43">
            <a:extLst>
              <a:ext uri="{FF2B5EF4-FFF2-40B4-BE49-F238E27FC236}">
                <a16:creationId xmlns:a16="http://schemas.microsoft.com/office/drawing/2014/main" id="{B87B819F-95A0-23BD-7C75-BC4EF507467E}"/>
              </a:ext>
            </a:extLst>
          </p:cNvPr>
          <p:cNvSpPr/>
          <p:nvPr/>
        </p:nvSpPr>
        <p:spPr>
          <a:xfrm>
            <a:off x="6104403" y="4032927"/>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160;p43">
            <a:extLst>
              <a:ext uri="{FF2B5EF4-FFF2-40B4-BE49-F238E27FC236}">
                <a16:creationId xmlns:a16="http://schemas.microsoft.com/office/drawing/2014/main" id="{35538600-60F7-934A-33F1-0CA8D437C49B}"/>
              </a:ext>
            </a:extLst>
          </p:cNvPr>
          <p:cNvSpPr/>
          <p:nvPr/>
        </p:nvSpPr>
        <p:spPr>
          <a:xfrm>
            <a:off x="6469718" y="3327747"/>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161;p43">
            <a:extLst>
              <a:ext uri="{FF2B5EF4-FFF2-40B4-BE49-F238E27FC236}">
                <a16:creationId xmlns:a16="http://schemas.microsoft.com/office/drawing/2014/main" id="{BCF43D1C-CCA3-1097-D120-CBBD4BFA6E4F}"/>
              </a:ext>
            </a:extLst>
          </p:cNvPr>
          <p:cNvSpPr/>
          <p:nvPr/>
        </p:nvSpPr>
        <p:spPr>
          <a:xfrm>
            <a:off x="6116614" y="4045137"/>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162;p43">
            <a:extLst>
              <a:ext uri="{FF2B5EF4-FFF2-40B4-BE49-F238E27FC236}">
                <a16:creationId xmlns:a16="http://schemas.microsoft.com/office/drawing/2014/main" id="{DB8C30FF-9750-D62F-0776-A42540004926}"/>
              </a:ext>
            </a:extLst>
          </p:cNvPr>
          <p:cNvSpPr/>
          <p:nvPr/>
        </p:nvSpPr>
        <p:spPr>
          <a:xfrm>
            <a:off x="6224482" y="2836248"/>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163;p43">
            <a:extLst>
              <a:ext uri="{FF2B5EF4-FFF2-40B4-BE49-F238E27FC236}">
                <a16:creationId xmlns:a16="http://schemas.microsoft.com/office/drawing/2014/main" id="{352F05EE-C295-04C3-1FA8-40612B842B06}"/>
              </a:ext>
            </a:extLst>
          </p:cNvPr>
          <p:cNvSpPr/>
          <p:nvPr/>
        </p:nvSpPr>
        <p:spPr>
          <a:xfrm>
            <a:off x="5987377" y="2829340"/>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64;p43">
            <a:extLst>
              <a:ext uri="{FF2B5EF4-FFF2-40B4-BE49-F238E27FC236}">
                <a16:creationId xmlns:a16="http://schemas.microsoft.com/office/drawing/2014/main" id="{9AC47313-C045-0991-E703-16C26201B350}"/>
              </a:ext>
            </a:extLst>
          </p:cNvPr>
          <p:cNvSpPr/>
          <p:nvPr/>
        </p:nvSpPr>
        <p:spPr>
          <a:xfrm>
            <a:off x="6111537" y="3566877"/>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165;p43">
            <a:extLst>
              <a:ext uri="{FF2B5EF4-FFF2-40B4-BE49-F238E27FC236}">
                <a16:creationId xmlns:a16="http://schemas.microsoft.com/office/drawing/2014/main" id="{6348BEF8-2C47-BBCD-19F8-BCA3B0EF947A}"/>
              </a:ext>
            </a:extLst>
          </p:cNvPr>
          <p:cNvSpPr/>
          <p:nvPr/>
        </p:nvSpPr>
        <p:spPr>
          <a:xfrm>
            <a:off x="6128824" y="3336905"/>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66;p43">
            <a:extLst>
              <a:ext uri="{FF2B5EF4-FFF2-40B4-BE49-F238E27FC236}">
                <a16:creationId xmlns:a16="http://schemas.microsoft.com/office/drawing/2014/main" id="{311E501A-D1FB-2C71-B7BB-35CE205FAA12}"/>
              </a:ext>
            </a:extLst>
          </p:cNvPr>
          <p:cNvSpPr/>
          <p:nvPr/>
        </p:nvSpPr>
        <p:spPr>
          <a:xfrm>
            <a:off x="6171560" y="3083508"/>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167;p43">
            <a:extLst>
              <a:ext uri="{FF2B5EF4-FFF2-40B4-BE49-F238E27FC236}">
                <a16:creationId xmlns:a16="http://schemas.microsoft.com/office/drawing/2014/main" id="{C09608E9-A7E9-73AE-1144-B540DFACCD23}"/>
              </a:ext>
            </a:extLst>
          </p:cNvPr>
          <p:cNvSpPr/>
          <p:nvPr/>
        </p:nvSpPr>
        <p:spPr>
          <a:xfrm>
            <a:off x="5925297" y="3207668"/>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168;p43">
            <a:extLst>
              <a:ext uri="{FF2B5EF4-FFF2-40B4-BE49-F238E27FC236}">
                <a16:creationId xmlns:a16="http://schemas.microsoft.com/office/drawing/2014/main" id="{50655124-EBC1-81A6-54C4-C44533D0C1A2}"/>
              </a:ext>
            </a:extLst>
          </p:cNvPr>
          <p:cNvSpPr/>
          <p:nvPr/>
        </p:nvSpPr>
        <p:spPr>
          <a:xfrm>
            <a:off x="6100322" y="3705272"/>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169;p43">
            <a:extLst>
              <a:ext uri="{FF2B5EF4-FFF2-40B4-BE49-F238E27FC236}">
                <a16:creationId xmlns:a16="http://schemas.microsoft.com/office/drawing/2014/main" id="{7F748473-2FDA-2027-0A0B-E87DE6D2EAE6}"/>
              </a:ext>
            </a:extLst>
          </p:cNvPr>
          <p:cNvSpPr/>
          <p:nvPr/>
        </p:nvSpPr>
        <p:spPr>
          <a:xfrm>
            <a:off x="6204142" y="3230032"/>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170;p43">
            <a:extLst>
              <a:ext uri="{FF2B5EF4-FFF2-40B4-BE49-F238E27FC236}">
                <a16:creationId xmlns:a16="http://schemas.microsoft.com/office/drawing/2014/main" id="{83E1293F-97D2-ABCB-EF2F-8F081C649CF7}"/>
              </a:ext>
            </a:extLst>
          </p:cNvPr>
          <p:cNvSpPr/>
          <p:nvPr/>
        </p:nvSpPr>
        <p:spPr>
          <a:xfrm>
            <a:off x="6158354" y="3445770"/>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71;p43">
            <a:extLst>
              <a:ext uri="{FF2B5EF4-FFF2-40B4-BE49-F238E27FC236}">
                <a16:creationId xmlns:a16="http://schemas.microsoft.com/office/drawing/2014/main" id="{4E3573A4-8ED3-D8DE-556B-5A700FE130D0}"/>
              </a:ext>
            </a:extLst>
          </p:cNvPr>
          <p:cNvSpPr/>
          <p:nvPr/>
        </p:nvSpPr>
        <p:spPr>
          <a:xfrm>
            <a:off x="6120694" y="3697110"/>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172;p43">
            <a:extLst>
              <a:ext uri="{FF2B5EF4-FFF2-40B4-BE49-F238E27FC236}">
                <a16:creationId xmlns:a16="http://schemas.microsoft.com/office/drawing/2014/main" id="{FAA844AE-66A8-C85A-4635-7B187578F5F3}"/>
              </a:ext>
            </a:extLst>
          </p:cNvPr>
          <p:cNvSpPr/>
          <p:nvPr/>
        </p:nvSpPr>
        <p:spPr>
          <a:xfrm>
            <a:off x="6207195" y="3228008"/>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173;p43">
            <a:extLst>
              <a:ext uri="{FF2B5EF4-FFF2-40B4-BE49-F238E27FC236}">
                <a16:creationId xmlns:a16="http://schemas.microsoft.com/office/drawing/2014/main" id="{285BCAC3-9738-1BAD-2628-203D7362198B}"/>
              </a:ext>
            </a:extLst>
          </p:cNvPr>
          <p:cNvSpPr/>
          <p:nvPr/>
        </p:nvSpPr>
        <p:spPr>
          <a:xfrm>
            <a:off x="5984324" y="2832168"/>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174;p43">
            <a:extLst>
              <a:ext uri="{FF2B5EF4-FFF2-40B4-BE49-F238E27FC236}">
                <a16:creationId xmlns:a16="http://schemas.microsoft.com/office/drawing/2014/main" id="{CA4E8F76-4DF2-27AC-78AC-365C5E3CF276}"/>
              </a:ext>
            </a:extLst>
          </p:cNvPr>
          <p:cNvSpPr/>
          <p:nvPr/>
        </p:nvSpPr>
        <p:spPr>
          <a:xfrm>
            <a:off x="6127828" y="3554667"/>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175;p43">
            <a:extLst>
              <a:ext uri="{FF2B5EF4-FFF2-40B4-BE49-F238E27FC236}">
                <a16:creationId xmlns:a16="http://schemas.microsoft.com/office/drawing/2014/main" id="{E5A5B49E-F4D3-0F57-7A0C-8031CA291EE2}"/>
              </a:ext>
            </a:extLst>
          </p:cNvPr>
          <p:cNvSpPr/>
          <p:nvPr/>
        </p:nvSpPr>
        <p:spPr>
          <a:xfrm>
            <a:off x="5968033" y="3488506"/>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76;p43">
            <a:extLst>
              <a:ext uri="{FF2B5EF4-FFF2-40B4-BE49-F238E27FC236}">
                <a16:creationId xmlns:a16="http://schemas.microsoft.com/office/drawing/2014/main" id="{F820A412-0D3F-682C-3A01-5D92CE67F0A2}"/>
              </a:ext>
            </a:extLst>
          </p:cNvPr>
          <p:cNvSpPr/>
          <p:nvPr/>
        </p:nvSpPr>
        <p:spPr>
          <a:xfrm>
            <a:off x="6115585" y="3692033"/>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177;p43">
            <a:extLst>
              <a:ext uri="{FF2B5EF4-FFF2-40B4-BE49-F238E27FC236}">
                <a16:creationId xmlns:a16="http://schemas.microsoft.com/office/drawing/2014/main" id="{DC4A5BEC-4269-C009-5034-33E91601EF9B}"/>
              </a:ext>
            </a:extLst>
          </p:cNvPr>
          <p:cNvSpPr/>
          <p:nvPr/>
        </p:nvSpPr>
        <p:spPr>
          <a:xfrm>
            <a:off x="6120694" y="3703215"/>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178;p43">
            <a:extLst>
              <a:ext uri="{FF2B5EF4-FFF2-40B4-BE49-F238E27FC236}">
                <a16:creationId xmlns:a16="http://schemas.microsoft.com/office/drawing/2014/main" id="{EE29B149-A2CB-46D3-3326-8CAEB5ED875E}"/>
              </a:ext>
            </a:extLst>
          </p:cNvPr>
          <p:cNvSpPr/>
          <p:nvPr/>
        </p:nvSpPr>
        <p:spPr>
          <a:xfrm>
            <a:off x="5655641" y="3238547"/>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5179;p43">
            <a:extLst>
              <a:ext uri="{FF2B5EF4-FFF2-40B4-BE49-F238E27FC236}">
                <a16:creationId xmlns:a16="http://schemas.microsoft.com/office/drawing/2014/main" id="{14793E5A-FF52-C9F6-BBB7-77D1A35B4ADC}"/>
              </a:ext>
            </a:extLst>
          </p:cNvPr>
          <p:cNvSpPr/>
          <p:nvPr/>
        </p:nvSpPr>
        <p:spPr>
          <a:xfrm>
            <a:off x="5704482" y="3213773"/>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180;p43">
            <a:extLst>
              <a:ext uri="{FF2B5EF4-FFF2-40B4-BE49-F238E27FC236}">
                <a16:creationId xmlns:a16="http://schemas.microsoft.com/office/drawing/2014/main" id="{49FEEFCD-18AA-4557-090D-501011B8F824}"/>
              </a:ext>
            </a:extLst>
          </p:cNvPr>
          <p:cNvSpPr/>
          <p:nvPr/>
        </p:nvSpPr>
        <p:spPr>
          <a:xfrm>
            <a:off x="5631220" y="3428483"/>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181;p43">
            <a:extLst>
              <a:ext uri="{FF2B5EF4-FFF2-40B4-BE49-F238E27FC236}">
                <a16:creationId xmlns:a16="http://schemas.microsoft.com/office/drawing/2014/main" id="{F1F1565D-3A49-7FBB-4FB8-DFDA5CC45045}"/>
              </a:ext>
            </a:extLst>
          </p:cNvPr>
          <p:cNvSpPr/>
          <p:nvPr/>
        </p:nvSpPr>
        <p:spPr>
          <a:xfrm>
            <a:off x="5716692" y="3616554"/>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182;p43">
            <a:extLst>
              <a:ext uri="{FF2B5EF4-FFF2-40B4-BE49-F238E27FC236}">
                <a16:creationId xmlns:a16="http://schemas.microsoft.com/office/drawing/2014/main" id="{5BD1DDC8-739B-7962-7E42-DCFF0A143F18}"/>
              </a:ext>
            </a:extLst>
          </p:cNvPr>
          <p:cNvSpPr/>
          <p:nvPr/>
        </p:nvSpPr>
        <p:spPr>
          <a:xfrm>
            <a:off x="5776748" y="3772429"/>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183;p43">
            <a:extLst>
              <a:ext uri="{FF2B5EF4-FFF2-40B4-BE49-F238E27FC236}">
                <a16:creationId xmlns:a16="http://schemas.microsoft.com/office/drawing/2014/main" id="{3A1C7098-580B-5D7D-2A33-5806000ED61E}"/>
              </a:ext>
            </a:extLst>
          </p:cNvPr>
          <p:cNvSpPr/>
          <p:nvPr/>
        </p:nvSpPr>
        <p:spPr>
          <a:xfrm>
            <a:off x="5876455" y="3279902"/>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184;p43">
            <a:extLst>
              <a:ext uri="{FF2B5EF4-FFF2-40B4-BE49-F238E27FC236}">
                <a16:creationId xmlns:a16="http://schemas.microsoft.com/office/drawing/2014/main" id="{35E1AA73-90B2-6D82-2ABE-2BCEC5E9474C}"/>
              </a:ext>
            </a:extLst>
          </p:cNvPr>
          <p:cNvSpPr/>
          <p:nvPr/>
        </p:nvSpPr>
        <p:spPr>
          <a:xfrm>
            <a:off x="5951774" y="3448822"/>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5185;p43">
            <a:extLst>
              <a:ext uri="{FF2B5EF4-FFF2-40B4-BE49-F238E27FC236}">
                <a16:creationId xmlns:a16="http://schemas.microsoft.com/office/drawing/2014/main" id="{B799393D-451B-24B2-3E89-A1B906DC40F0}"/>
              </a:ext>
            </a:extLst>
          </p:cNvPr>
          <p:cNvSpPr/>
          <p:nvPr/>
        </p:nvSpPr>
        <p:spPr>
          <a:xfrm>
            <a:off x="6021983" y="3666584"/>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5186;p43">
            <a:extLst>
              <a:ext uri="{FF2B5EF4-FFF2-40B4-BE49-F238E27FC236}">
                <a16:creationId xmlns:a16="http://schemas.microsoft.com/office/drawing/2014/main" id="{3C8FA9B2-A5B3-61A1-8B00-1ECF63B8F222}"/>
              </a:ext>
            </a:extLst>
          </p:cNvPr>
          <p:cNvSpPr/>
          <p:nvPr/>
        </p:nvSpPr>
        <p:spPr>
          <a:xfrm>
            <a:off x="5891718" y="4088902"/>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5187;p43">
            <a:extLst>
              <a:ext uri="{FF2B5EF4-FFF2-40B4-BE49-F238E27FC236}">
                <a16:creationId xmlns:a16="http://schemas.microsoft.com/office/drawing/2014/main" id="{B05EA655-658B-7E87-FE9C-4B7350291EBD}"/>
              </a:ext>
            </a:extLst>
          </p:cNvPr>
          <p:cNvSpPr/>
          <p:nvPr/>
        </p:nvSpPr>
        <p:spPr>
          <a:xfrm>
            <a:off x="5845929" y="3985114"/>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5188;p43">
            <a:extLst>
              <a:ext uri="{FF2B5EF4-FFF2-40B4-BE49-F238E27FC236}">
                <a16:creationId xmlns:a16="http://schemas.microsoft.com/office/drawing/2014/main" id="{8A3AC6A6-CDA4-A6CB-8E93-170D2A90FBA8}"/>
              </a:ext>
            </a:extLst>
          </p:cNvPr>
          <p:cNvSpPr/>
          <p:nvPr/>
        </p:nvSpPr>
        <p:spPr>
          <a:xfrm>
            <a:off x="5891718" y="4088902"/>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5189;p43">
            <a:extLst>
              <a:ext uri="{FF2B5EF4-FFF2-40B4-BE49-F238E27FC236}">
                <a16:creationId xmlns:a16="http://schemas.microsoft.com/office/drawing/2014/main" id="{EABF67E4-34B4-6917-899E-9C63BFE9E281}"/>
              </a:ext>
            </a:extLst>
          </p:cNvPr>
          <p:cNvSpPr/>
          <p:nvPr/>
        </p:nvSpPr>
        <p:spPr>
          <a:xfrm>
            <a:off x="5830666" y="4474556"/>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5190;p43">
            <a:extLst>
              <a:ext uri="{FF2B5EF4-FFF2-40B4-BE49-F238E27FC236}">
                <a16:creationId xmlns:a16="http://schemas.microsoft.com/office/drawing/2014/main" id="{3E3E2048-0B35-4581-6295-26A0D98CE326}"/>
              </a:ext>
            </a:extLst>
          </p:cNvPr>
          <p:cNvSpPr/>
          <p:nvPr/>
        </p:nvSpPr>
        <p:spPr>
          <a:xfrm>
            <a:off x="6636614" y="2456410"/>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5191;p43">
            <a:extLst>
              <a:ext uri="{FF2B5EF4-FFF2-40B4-BE49-F238E27FC236}">
                <a16:creationId xmlns:a16="http://schemas.microsoft.com/office/drawing/2014/main" id="{7BD5E3CA-C5DC-2DB5-7DA6-D43548D25ECC}"/>
              </a:ext>
            </a:extLst>
          </p:cNvPr>
          <p:cNvSpPr/>
          <p:nvPr/>
        </p:nvSpPr>
        <p:spPr>
          <a:xfrm>
            <a:off x="6638638" y="2437934"/>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192;p43">
            <a:extLst>
              <a:ext uri="{FF2B5EF4-FFF2-40B4-BE49-F238E27FC236}">
                <a16:creationId xmlns:a16="http://schemas.microsoft.com/office/drawing/2014/main" id="{1FEC0AC9-D2CD-0918-38BC-4D8B498B0C7E}"/>
              </a:ext>
            </a:extLst>
          </p:cNvPr>
          <p:cNvSpPr/>
          <p:nvPr/>
        </p:nvSpPr>
        <p:spPr>
          <a:xfrm>
            <a:off x="6124775" y="4001566"/>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5193;p43">
            <a:extLst>
              <a:ext uri="{FF2B5EF4-FFF2-40B4-BE49-F238E27FC236}">
                <a16:creationId xmlns:a16="http://schemas.microsoft.com/office/drawing/2014/main" id="{56EDEC92-21E5-29A6-A7C1-D2DA06F321CD}"/>
              </a:ext>
            </a:extLst>
          </p:cNvPr>
          <p:cNvSpPr/>
          <p:nvPr/>
        </p:nvSpPr>
        <p:spPr>
          <a:xfrm>
            <a:off x="6416827" y="3671983"/>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5194;p43">
            <a:extLst>
              <a:ext uri="{FF2B5EF4-FFF2-40B4-BE49-F238E27FC236}">
                <a16:creationId xmlns:a16="http://schemas.microsoft.com/office/drawing/2014/main" id="{11349F0D-F112-B389-8F8F-2F06EBF56F18}"/>
              </a:ext>
            </a:extLst>
          </p:cNvPr>
          <p:cNvSpPr/>
          <p:nvPr/>
        </p:nvSpPr>
        <p:spPr>
          <a:xfrm>
            <a:off x="6782142" y="2841968"/>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5195;p43">
            <a:extLst>
              <a:ext uri="{FF2B5EF4-FFF2-40B4-BE49-F238E27FC236}">
                <a16:creationId xmlns:a16="http://schemas.microsoft.com/office/drawing/2014/main" id="{15F21A9E-36A2-6799-3C2D-3F550F6C8E4A}"/>
              </a:ext>
            </a:extLst>
          </p:cNvPr>
          <p:cNvSpPr/>
          <p:nvPr/>
        </p:nvSpPr>
        <p:spPr>
          <a:xfrm>
            <a:off x="6407670" y="3177592"/>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5196;p43">
            <a:extLst>
              <a:ext uri="{FF2B5EF4-FFF2-40B4-BE49-F238E27FC236}">
                <a16:creationId xmlns:a16="http://schemas.microsoft.com/office/drawing/2014/main" id="{B9B1CBDB-405C-14C8-257F-151B4C739F31}"/>
              </a:ext>
            </a:extLst>
          </p:cNvPr>
          <p:cNvSpPr/>
          <p:nvPr/>
        </p:nvSpPr>
        <p:spPr>
          <a:xfrm>
            <a:off x="7219690" y="3671983"/>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197;p43">
            <a:extLst>
              <a:ext uri="{FF2B5EF4-FFF2-40B4-BE49-F238E27FC236}">
                <a16:creationId xmlns:a16="http://schemas.microsoft.com/office/drawing/2014/main" id="{7D56BF75-E453-2EB8-1282-D7E3BED83FF7}"/>
              </a:ext>
            </a:extLst>
          </p:cNvPr>
          <p:cNvSpPr/>
          <p:nvPr/>
        </p:nvSpPr>
        <p:spPr>
          <a:xfrm>
            <a:off x="7138298" y="3177592"/>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5198;p43">
            <a:extLst>
              <a:ext uri="{FF2B5EF4-FFF2-40B4-BE49-F238E27FC236}">
                <a16:creationId xmlns:a16="http://schemas.microsoft.com/office/drawing/2014/main" id="{56294C79-3C5B-7D9E-38D5-01ECA5CAD389}"/>
              </a:ext>
            </a:extLst>
          </p:cNvPr>
          <p:cNvSpPr/>
          <p:nvPr/>
        </p:nvSpPr>
        <p:spPr>
          <a:xfrm>
            <a:off x="6682403" y="3137458"/>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5199;p43">
            <a:extLst>
              <a:ext uri="{FF2B5EF4-FFF2-40B4-BE49-F238E27FC236}">
                <a16:creationId xmlns:a16="http://schemas.microsoft.com/office/drawing/2014/main" id="{6846DADB-523C-AB67-453D-718B44E86112}"/>
              </a:ext>
            </a:extLst>
          </p:cNvPr>
          <p:cNvSpPr/>
          <p:nvPr/>
        </p:nvSpPr>
        <p:spPr>
          <a:xfrm>
            <a:off x="6805534" y="3115737"/>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5200;p43">
            <a:extLst>
              <a:ext uri="{FF2B5EF4-FFF2-40B4-BE49-F238E27FC236}">
                <a16:creationId xmlns:a16="http://schemas.microsoft.com/office/drawing/2014/main" id="{7AECE597-053D-585A-7790-92EA18FA2792}"/>
              </a:ext>
            </a:extLst>
          </p:cNvPr>
          <p:cNvSpPr/>
          <p:nvPr/>
        </p:nvSpPr>
        <p:spPr>
          <a:xfrm>
            <a:off x="6882877" y="2942350"/>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5201;p43">
            <a:extLst>
              <a:ext uri="{FF2B5EF4-FFF2-40B4-BE49-F238E27FC236}">
                <a16:creationId xmlns:a16="http://schemas.microsoft.com/office/drawing/2014/main" id="{E7EA7942-85F9-4FF2-CC35-143108BF55BF}"/>
              </a:ext>
            </a:extLst>
          </p:cNvPr>
          <p:cNvSpPr/>
          <p:nvPr/>
        </p:nvSpPr>
        <p:spPr>
          <a:xfrm>
            <a:off x="6988722" y="2531761"/>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5202;p43">
            <a:extLst>
              <a:ext uri="{FF2B5EF4-FFF2-40B4-BE49-F238E27FC236}">
                <a16:creationId xmlns:a16="http://schemas.microsoft.com/office/drawing/2014/main" id="{9350ABBF-00EB-34B1-F4A9-E1C1E6ADDABB}"/>
              </a:ext>
            </a:extLst>
          </p:cNvPr>
          <p:cNvSpPr/>
          <p:nvPr/>
        </p:nvSpPr>
        <p:spPr>
          <a:xfrm>
            <a:off x="6932747" y="2942350"/>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203;p43">
            <a:extLst>
              <a:ext uri="{FF2B5EF4-FFF2-40B4-BE49-F238E27FC236}">
                <a16:creationId xmlns:a16="http://schemas.microsoft.com/office/drawing/2014/main" id="{0DB07CD8-51B6-81A7-6886-294B50B44B88}"/>
              </a:ext>
            </a:extLst>
          </p:cNvPr>
          <p:cNvSpPr/>
          <p:nvPr/>
        </p:nvSpPr>
        <p:spPr>
          <a:xfrm>
            <a:off x="6790271" y="2586001"/>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204;p43">
            <a:extLst>
              <a:ext uri="{FF2B5EF4-FFF2-40B4-BE49-F238E27FC236}">
                <a16:creationId xmlns:a16="http://schemas.microsoft.com/office/drawing/2014/main" id="{5AB93118-CFEE-0234-BF3E-A8F07FD51EB7}"/>
              </a:ext>
            </a:extLst>
          </p:cNvPr>
          <p:cNvSpPr/>
          <p:nvPr/>
        </p:nvSpPr>
        <p:spPr>
          <a:xfrm>
            <a:off x="6827931" y="2566689"/>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05;p43">
            <a:extLst>
              <a:ext uri="{FF2B5EF4-FFF2-40B4-BE49-F238E27FC236}">
                <a16:creationId xmlns:a16="http://schemas.microsoft.com/office/drawing/2014/main" id="{FC8E586A-2F50-8FC2-F60B-BD6FC6394B8E}"/>
              </a:ext>
            </a:extLst>
          </p:cNvPr>
          <p:cNvSpPr/>
          <p:nvPr/>
        </p:nvSpPr>
        <p:spPr>
          <a:xfrm>
            <a:off x="6772984" y="2544582"/>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206;p43">
            <a:extLst>
              <a:ext uri="{FF2B5EF4-FFF2-40B4-BE49-F238E27FC236}">
                <a16:creationId xmlns:a16="http://schemas.microsoft.com/office/drawing/2014/main" id="{58BB1474-F70E-7F15-6C50-34B3825DDC5B}"/>
              </a:ext>
            </a:extLst>
          </p:cNvPr>
          <p:cNvSpPr/>
          <p:nvPr/>
        </p:nvSpPr>
        <p:spPr>
          <a:xfrm>
            <a:off x="6549117" y="3650325"/>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207;p43">
            <a:extLst>
              <a:ext uri="{FF2B5EF4-FFF2-40B4-BE49-F238E27FC236}">
                <a16:creationId xmlns:a16="http://schemas.microsoft.com/office/drawing/2014/main" id="{C6F24F6E-5F24-909C-3D3A-549A4A826C44}"/>
              </a:ext>
            </a:extLst>
          </p:cNvPr>
          <p:cNvSpPr/>
          <p:nvPr/>
        </p:nvSpPr>
        <p:spPr>
          <a:xfrm>
            <a:off x="6907298" y="4410452"/>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208;p43">
            <a:extLst>
              <a:ext uri="{FF2B5EF4-FFF2-40B4-BE49-F238E27FC236}">
                <a16:creationId xmlns:a16="http://schemas.microsoft.com/office/drawing/2014/main" id="{46E62C31-851A-E558-C5C7-61D1B3FC7617}"/>
              </a:ext>
            </a:extLst>
          </p:cNvPr>
          <p:cNvSpPr/>
          <p:nvPr/>
        </p:nvSpPr>
        <p:spPr>
          <a:xfrm>
            <a:off x="6918480" y="4410452"/>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209;p43">
            <a:extLst>
              <a:ext uri="{FF2B5EF4-FFF2-40B4-BE49-F238E27FC236}">
                <a16:creationId xmlns:a16="http://schemas.microsoft.com/office/drawing/2014/main" id="{F5AEC2EC-CA38-0765-AEA2-A00486C1BEC5}"/>
              </a:ext>
            </a:extLst>
          </p:cNvPr>
          <p:cNvSpPr/>
          <p:nvPr/>
        </p:nvSpPr>
        <p:spPr>
          <a:xfrm>
            <a:off x="6554194" y="3641168"/>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210;p43">
            <a:extLst>
              <a:ext uri="{FF2B5EF4-FFF2-40B4-BE49-F238E27FC236}">
                <a16:creationId xmlns:a16="http://schemas.microsoft.com/office/drawing/2014/main" id="{5BDEF615-DFAB-BCF2-A85F-C4891AEEF435}"/>
              </a:ext>
            </a:extLst>
          </p:cNvPr>
          <p:cNvSpPr/>
          <p:nvPr/>
        </p:nvSpPr>
        <p:spPr>
          <a:xfrm>
            <a:off x="7127116" y="4411512"/>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211;p43">
            <a:extLst>
              <a:ext uri="{FF2B5EF4-FFF2-40B4-BE49-F238E27FC236}">
                <a16:creationId xmlns:a16="http://schemas.microsoft.com/office/drawing/2014/main" id="{97E47A07-E03F-DE85-C120-35998972B29B}"/>
              </a:ext>
            </a:extLst>
          </p:cNvPr>
          <p:cNvSpPr/>
          <p:nvPr/>
        </p:nvSpPr>
        <p:spPr>
          <a:xfrm>
            <a:off x="6547060" y="3658455"/>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212;p43">
            <a:extLst>
              <a:ext uri="{FF2B5EF4-FFF2-40B4-BE49-F238E27FC236}">
                <a16:creationId xmlns:a16="http://schemas.microsoft.com/office/drawing/2014/main" id="{EF212460-8DBE-6698-0997-F8BA394F2263}"/>
              </a:ext>
            </a:extLst>
          </p:cNvPr>
          <p:cNvSpPr/>
          <p:nvPr/>
        </p:nvSpPr>
        <p:spPr>
          <a:xfrm>
            <a:off x="6606088" y="4271061"/>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13;p43">
            <a:extLst>
              <a:ext uri="{FF2B5EF4-FFF2-40B4-BE49-F238E27FC236}">
                <a16:creationId xmlns:a16="http://schemas.microsoft.com/office/drawing/2014/main" id="{9133C6BF-F155-AE87-E442-72661AD3C845}"/>
              </a:ext>
            </a:extLst>
          </p:cNvPr>
          <p:cNvSpPr/>
          <p:nvPr/>
        </p:nvSpPr>
        <p:spPr>
          <a:xfrm>
            <a:off x="6951062" y="3909056"/>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214;p43">
            <a:extLst>
              <a:ext uri="{FF2B5EF4-FFF2-40B4-BE49-F238E27FC236}">
                <a16:creationId xmlns:a16="http://schemas.microsoft.com/office/drawing/2014/main" id="{D9C8658E-E6C5-0327-357D-0C6151811B2C}"/>
              </a:ext>
            </a:extLst>
          </p:cNvPr>
          <p:cNvSpPr/>
          <p:nvPr/>
        </p:nvSpPr>
        <p:spPr>
          <a:xfrm>
            <a:off x="6085959" y="4010241"/>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215;p43">
            <a:extLst>
              <a:ext uri="{FF2B5EF4-FFF2-40B4-BE49-F238E27FC236}">
                <a16:creationId xmlns:a16="http://schemas.microsoft.com/office/drawing/2014/main" id="{6DAC1325-3583-9952-EFFB-8AEA08F0F514}"/>
              </a:ext>
            </a:extLst>
          </p:cNvPr>
          <p:cNvSpPr/>
          <p:nvPr/>
        </p:nvSpPr>
        <p:spPr>
          <a:xfrm>
            <a:off x="7132193" y="4010306"/>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216;p43">
            <a:extLst>
              <a:ext uri="{FF2B5EF4-FFF2-40B4-BE49-F238E27FC236}">
                <a16:creationId xmlns:a16="http://schemas.microsoft.com/office/drawing/2014/main" id="{C5E2103C-46CE-2BE0-44CB-4BAA0D3BDDDF}"/>
              </a:ext>
            </a:extLst>
          </p:cNvPr>
          <p:cNvSpPr/>
          <p:nvPr/>
        </p:nvSpPr>
        <p:spPr>
          <a:xfrm>
            <a:off x="6870667" y="4381982"/>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5217;p43">
            <a:extLst>
              <a:ext uri="{FF2B5EF4-FFF2-40B4-BE49-F238E27FC236}">
                <a16:creationId xmlns:a16="http://schemas.microsoft.com/office/drawing/2014/main" id="{B10EDDBE-E9D6-112D-6555-293719B7B148}"/>
              </a:ext>
            </a:extLst>
          </p:cNvPr>
          <p:cNvSpPr/>
          <p:nvPr/>
        </p:nvSpPr>
        <p:spPr>
          <a:xfrm>
            <a:off x="6602007" y="4401294"/>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218;p43">
            <a:extLst>
              <a:ext uri="{FF2B5EF4-FFF2-40B4-BE49-F238E27FC236}">
                <a16:creationId xmlns:a16="http://schemas.microsoft.com/office/drawing/2014/main" id="{481D3168-2A7D-E1BF-894B-7A5555447A3F}"/>
              </a:ext>
            </a:extLst>
          </p:cNvPr>
          <p:cNvSpPr/>
          <p:nvPr/>
        </p:nvSpPr>
        <p:spPr>
          <a:xfrm>
            <a:off x="6085927" y="4010306"/>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219;p43">
            <a:extLst>
              <a:ext uri="{FF2B5EF4-FFF2-40B4-BE49-F238E27FC236}">
                <a16:creationId xmlns:a16="http://schemas.microsoft.com/office/drawing/2014/main" id="{50C87038-C7ED-9708-DA58-F22B56E63AAC}"/>
              </a:ext>
            </a:extLst>
          </p:cNvPr>
          <p:cNvSpPr/>
          <p:nvPr/>
        </p:nvSpPr>
        <p:spPr>
          <a:xfrm>
            <a:off x="6648824" y="4416910"/>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5220;p43">
            <a:extLst>
              <a:ext uri="{FF2B5EF4-FFF2-40B4-BE49-F238E27FC236}">
                <a16:creationId xmlns:a16="http://schemas.microsoft.com/office/drawing/2014/main" id="{B5997732-9CE0-C22C-3339-24675B4F2902}"/>
              </a:ext>
            </a:extLst>
          </p:cNvPr>
          <p:cNvSpPr/>
          <p:nvPr/>
        </p:nvSpPr>
        <p:spPr>
          <a:xfrm>
            <a:off x="6582695" y="4411512"/>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221;p43">
            <a:extLst>
              <a:ext uri="{FF2B5EF4-FFF2-40B4-BE49-F238E27FC236}">
                <a16:creationId xmlns:a16="http://schemas.microsoft.com/office/drawing/2014/main" id="{F1B7AD9A-B86A-A1CD-99ED-66D342C61AD4}"/>
              </a:ext>
            </a:extLst>
          </p:cNvPr>
          <p:cNvSpPr/>
          <p:nvPr/>
        </p:nvSpPr>
        <p:spPr>
          <a:xfrm>
            <a:off x="7971719" y="4167241"/>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222;p43">
            <a:extLst>
              <a:ext uri="{FF2B5EF4-FFF2-40B4-BE49-F238E27FC236}">
                <a16:creationId xmlns:a16="http://schemas.microsoft.com/office/drawing/2014/main" id="{7B45F6A4-8B92-B76A-5918-882BD9E277F7}"/>
              </a:ext>
            </a:extLst>
          </p:cNvPr>
          <p:cNvSpPr/>
          <p:nvPr/>
        </p:nvSpPr>
        <p:spPr>
          <a:xfrm>
            <a:off x="8098932" y="4232373"/>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223;p43">
            <a:extLst>
              <a:ext uri="{FF2B5EF4-FFF2-40B4-BE49-F238E27FC236}">
                <a16:creationId xmlns:a16="http://schemas.microsoft.com/office/drawing/2014/main" id="{458943B2-CD86-AFB3-FC26-E03E9BBF3A73}"/>
              </a:ext>
            </a:extLst>
          </p:cNvPr>
          <p:cNvSpPr/>
          <p:nvPr/>
        </p:nvSpPr>
        <p:spPr>
          <a:xfrm>
            <a:off x="7991063" y="4184560"/>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224;p43">
            <a:extLst>
              <a:ext uri="{FF2B5EF4-FFF2-40B4-BE49-F238E27FC236}">
                <a16:creationId xmlns:a16="http://schemas.microsoft.com/office/drawing/2014/main" id="{AC0DFF07-A63B-D9FB-A7DE-2BDCCF5DF0C4}"/>
              </a:ext>
            </a:extLst>
          </p:cNvPr>
          <p:cNvSpPr/>
          <p:nvPr/>
        </p:nvSpPr>
        <p:spPr>
          <a:xfrm>
            <a:off x="8075507" y="4167241"/>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64;p13">
            <a:extLst>
              <a:ext uri="{FF2B5EF4-FFF2-40B4-BE49-F238E27FC236}">
                <a16:creationId xmlns:a16="http://schemas.microsoft.com/office/drawing/2014/main" id="{AFFB3199-7C75-8C0E-764F-A78972FC3BE6}"/>
              </a:ext>
            </a:extLst>
          </p:cNvPr>
          <p:cNvSpPr txBox="1"/>
          <p:nvPr/>
        </p:nvSpPr>
        <p:spPr>
          <a:xfrm>
            <a:off x="442581" y="1124927"/>
            <a:ext cx="4238913" cy="9204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800" dirty="0">
                <a:solidFill>
                  <a:srgbClr val="00002A"/>
                </a:solidFill>
                <a:highlight>
                  <a:srgbClr val="FFFFFF"/>
                </a:highlight>
                <a:latin typeface="Fira Sans" panose="020B0503050000020004" pitchFamily="34" charset="0"/>
                <a:ea typeface="Fira Sans Extra Condensed SemiBold"/>
                <a:cs typeface="Fira Sans Extra Condensed SemiBold"/>
                <a:sym typeface="Fira Sans Extra Condensed SemiBold"/>
              </a:rPr>
              <a:t>Medicale</a:t>
            </a:r>
          </a:p>
        </p:txBody>
      </p:sp>
      <p:sp>
        <p:nvSpPr>
          <p:cNvPr id="73" name="Google Shape;165;p13">
            <a:extLst>
              <a:ext uri="{FF2B5EF4-FFF2-40B4-BE49-F238E27FC236}">
                <a16:creationId xmlns:a16="http://schemas.microsoft.com/office/drawing/2014/main" id="{8971E57E-45F3-DB5F-B4C8-A0BEE05F7D8E}"/>
              </a:ext>
            </a:extLst>
          </p:cNvPr>
          <p:cNvSpPr txBox="1"/>
          <p:nvPr/>
        </p:nvSpPr>
        <p:spPr>
          <a:xfrm>
            <a:off x="442581" y="1819795"/>
            <a:ext cx="3255168"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latin typeface="Roboto"/>
                <a:ea typeface="Roboto"/>
                <a:cs typeface="Roboto"/>
                <a:sym typeface="Roboto"/>
              </a:rPr>
              <a:t>Thank you for listening</a:t>
            </a:r>
            <a:endParaRPr sz="1200" dirty="0">
              <a:solidFill>
                <a:schemeClr val="tx1"/>
              </a:solidFill>
              <a:latin typeface="Roboto"/>
              <a:ea typeface="Roboto"/>
              <a:cs typeface="Roboto"/>
              <a:sym typeface="Roboto"/>
            </a:endParaRPr>
          </a:p>
        </p:txBody>
      </p:sp>
      <p:sp>
        <p:nvSpPr>
          <p:cNvPr id="74" name="Slide Number Placeholder 73">
            <a:extLst>
              <a:ext uri="{FF2B5EF4-FFF2-40B4-BE49-F238E27FC236}">
                <a16:creationId xmlns:a16="http://schemas.microsoft.com/office/drawing/2014/main" id="{B4A63F94-4792-6292-F113-AFBD3E06B7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387866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0"/>
          <p:cNvSpPr/>
          <p:nvPr/>
        </p:nvSpPr>
        <p:spPr>
          <a:xfrm>
            <a:off x="285750" y="2807701"/>
            <a:ext cx="2057398"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20"/>
          <p:cNvSpPr/>
          <p:nvPr/>
        </p:nvSpPr>
        <p:spPr>
          <a:xfrm>
            <a:off x="2457450" y="2807701"/>
            <a:ext cx="2057399"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20"/>
          <p:cNvSpPr/>
          <p:nvPr/>
        </p:nvSpPr>
        <p:spPr>
          <a:xfrm>
            <a:off x="4629151" y="2807701"/>
            <a:ext cx="2057399"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20"/>
          <p:cNvSpPr/>
          <p:nvPr/>
        </p:nvSpPr>
        <p:spPr>
          <a:xfrm>
            <a:off x="6800850" y="2807701"/>
            <a:ext cx="2057399"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3" name="Google Shape;1643;p20"/>
          <p:cNvGrpSpPr/>
          <p:nvPr/>
        </p:nvGrpSpPr>
        <p:grpSpPr>
          <a:xfrm>
            <a:off x="7336428" y="1475406"/>
            <a:ext cx="987877" cy="1111795"/>
            <a:chOff x="7228274" y="1201022"/>
            <a:chExt cx="1260851" cy="1419011"/>
          </a:xfrm>
        </p:grpSpPr>
        <p:sp>
          <p:nvSpPr>
            <p:cNvPr id="1644"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20"/>
            <p:cNvSpPr/>
            <p:nvPr/>
          </p:nvSpPr>
          <p:spPr>
            <a:xfrm>
              <a:off x="7692174" y="1657870"/>
              <a:ext cx="287341" cy="274904"/>
            </a:xfrm>
            <a:custGeom>
              <a:avLst/>
              <a:gdLst/>
              <a:ahLst/>
              <a:cxnLst/>
              <a:rect l="l" t="t" r="r" b="b"/>
              <a:pathLst>
                <a:path w="8964" h="8576" extrusionOk="0">
                  <a:moveTo>
                    <a:pt x="2775" y="0"/>
                  </a:moveTo>
                  <a:cubicBezTo>
                    <a:pt x="2704" y="0"/>
                    <a:pt x="2632" y="19"/>
                    <a:pt x="2566" y="56"/>
                  </a:cubicBezTo>
                  <a:cubicBezTo>
                    <a:pt x="1014" y="785"/>
                    <a:pt x="1" y="2368"/>
                    <a:pt x="1" y="4078"/>
                  </a:cubicBezTo>
                  <a:cubicBezTo>
                    <a:pt x="1" y="6548"/>
                    <a:pt x="2028" y="8575"/>
                    <a:pt x="4498" y="8575"/>
                  </a:cubicBezTo>
                  <a:cubicBezTo>
                    <a:pt x="6936" y="8575"/>
                    <a:pt x="8963" y="6548"/>
                    <a:pt x="8963" y="4078"/>
                  </a:cubicBezTo>
                  <a:cubicBezTo>
                    <a:pt x="8963" y="2368"/>
                    <a:pt x="7950" y="785"/>
                    <a:pt x="6398" y="56"/>
                  </a:cubicBezTo>
                  <a:cubicBezTo>
                    <a:pt x="6332" y="19"/>
                    <a:pt x="6260" y="0"/>
                    <a:pt x="6189" y="0"/>
                  </a:cubicBezTo>
                  <a:cubicBezTo>
                    <a:pt x="6023" y="0"/>
                    <a:pt x="5863" y="100"/>
                    <a:pt x="5796" y="278"/>
                  </a:cubicBezTo>
                  <a:cubicBezTo>
                    <a:pt x="5701" y="500"/>
                    <a:pt x="5796" y="753"/>
                    <a:pt x="6018" y="880"/>
                  </a:cubicBezTo>
                  <a:cubicBezTo>
                    <a:pt x="7253" y="1450"/>
                    <a:pt x="8045" y="2716"/>
                    <a:pt x="8045" y="4078"/>
                  </a:cubicBezTo>
                  <a:cubicBezTo>
                    <a:pt x="8045" y="6042"/>
                    <a:pt x="6461" y="7657"/>
                    <a:pt x="4498" y="7657"/>
                  </a:cubicBezTo>
                  <a:cubicBezTo>
                    <a:pt x="2503" y="7657"/>
                    <a:pt x="919" y="6073"/>
                    <a:pt x="919" y="4078"/>
                  </a:cubicBezTo>
                  <a:cubicBezTo>
                    <a:pt x="919" y="2716"/>
                    <a:pt x="1711" y="1450"/>
                    <a:pt x="2946" y="880"/>
                  </a:cubicBezTo>
                  <a:cubicBezTo>
                    <a:pt x="3168" y="753"/>
                    <a:pt x="3294" y="500"/>
                    <a:pt x="3168" y="278"/>
                  </a:cubicBezTo>
                  <a:cubicBezTo>
                    <a:pt x="3101" y="100"/>
                    <a:pt x="2941" y="0"/>
                    <a:pt x="277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0" name="Google Shape;1650;p20"/>
          <p:cNvGrpSpPr/>
          <p:nvPr/>
        </p:nvGrpSpPr>
        <p:grpSpPr>
          <a:xfrm>
            <a:off x="800224" y="1507780"/>
            <a:ext cx="1028439" cy="1111795"/>
            <a:chOff x="643984" y="1201022"/>
            <a:chExt cx="1312621" cy="1419011"/>
          </a:xfrm>
        </p:grpSpPr>
        <p:sp>
          <p:nvSpPr>
            <p:cNvPr id="1651" name="Google Shape;1651;p20"/>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20"/>
            <p:cNvSpPr/>
            <p:nvPr/>
          </p:nvSpPr>
          <p:spPr>
            <a:xfrm>
              <a:off x="1154621" y="1737719"/>
              <a:ext cx="270063" cy="231597"/>
            </a:xfrm>
            <a:custGeom>
              <a:avLst/>
              <a:gdLst/>
              <a:ahLst/>
              <a:cxnLst/>
              <a:rect l="l" t="t" r="r" b="b"/>
              <a:pathLst>
                <a:path w="8425" h="7225" extrusionOk="0">
                  <a:moveTo>
                    <a:pt x="486" y="1"/>
                  </a:moveTo>
                  <a:cubicBezTo>
                    <a:pt x="472" y="1"/>
                    <a:pt x="458" y="2"/>
                    <a:pt x="443" y="4"/>
                  </a:cubicBezTo>
                  <a:cubicBezTo>
                    <a:pt x="190" y="35"/>
                    <a:pt x="0" y="225"/>
                    <a:pt x="0" y="479"/>
                  </a:cubicBezTo>
                  <a:cubicBezTo>
                    <a:pt x="127" y="2569"/>
                    <a:pt x="1742" y="4216"/>
                    <a:pt x="3769" y="4437"/>
                  </a:cubicBezTo>
                  <a:lnTo>
                    <a:pt x="3769" y="6781"/>
                  </a:lnTo>
                  <a:cubicBezTo>
                    <a:pt x="3769" y="7003"/>
                    <a:pt x="3959" y="7224"/>
                    <a:pt x="4212" y="7224"/>
                  </a:cubicBezTo>
                  <a:cubicBezTo>
                    <a:pt x="4465" y="7224"/>
                    <a:pt x="4655" y="7003"/>
                    <a:pt x="4655" y="6781"/>
                  </a:cubicBezTo>
                  <a:lnTo>
                    <a:pt x="4655" y="4437"/>
                  </a:lnTo>
                  <a:cubicBezTo>
                    <a:pt x="6682" y="4216"/>
                    <a:pt x="8297" y="2569"/>
                    <a:pt x="8424" y="479"/>
                  </a:cubicBezTo>
                  <a:cubicBezTo>
                    <a:pt x="8424" y="225"/>
                    <a:pt x="8234" y="35"/>
                    <a:pt x="7981" y="4"/>
                  </a:cubicBezTo>
                  <a:cubicBezTo>
                    <a:pt x="7966" y="2"/>
                    <a:pt x="7952" y="1"/>
                    <a:pt x="7938" y="1"/>
                  </a:cubicBezTo>
                  <a:cubicBezTo>
                    <a:pt x="7731" y="1"/>
                    <a:pt x="7535" y="210"/>
                    <a:pt x="7506" y="447"/>
                  </a:cubicBezTo>
                  <a:cubicBezTo>
                    <a:pt x="7411" y="2189"/>
                    <a:pt x="5986" y="3582"/>
                    <a:pt x="4212" y="3582"/>
                  </a:cubicBezTo>
                  <a:cubicBezTo>
                    <a:pt x="2470" y="3582"/>
                    <a:pt x="1013" y="2189"/>
                    <a:pt x="918" y="447"/>
                  </a:cubicBezTo>
                  <a:cubicBezTo>
                    <a:pt x="889" y="210"/>
                    <a:pt x="693" y="1"/>
                    <a:pt x="4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7" name="Google Shape;1657;p20"/>
          <p:cNvGrpSpPr/>
          <p:nvPr/>
        </p:nvGrpSpPr>
        <p:grpSpPr>
          <a:xfrm>
            <a:off x="5160689" y="1475406"/>
            <a:ext cx="994256" cy="1111795"/>
            <a:chOff x="5044655" y="1201022"/>
            <a:chExt cx="1268993" cy="1419011"/>
          </a:xfrm>
        </p:grpSpPr>
        <p:sp>
          <p:nvSpPr>
            <p:cNvPr id="1658"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20"/>
            <p:cNvSpPr/>
            <p:nvPr/>
          </p:nvSpPr>
          <p:spPr>
            <a:xfrm>
              <a:off x="5746147" y="1705760"/>
              <a:ext cx="40646" cy="180309"/>
            </a:xfrm>
            <a:custGeom>
              <a:avLst/>
              <a:gdLst/>
              <a:ahLst/>
              <a:cxnLst/>
              <a:rect l="l" t="t" r="r" b="b"/>
              <a:pathLst>
                <a:path w="1268" h="5625" extrusionOk="0">
                  <a:moveTo>
                    <a:pt x="539" y="0"/>
                  </a:moveTo>
                  <a:cubicBezTo>
                    <a:pt x="475" y="0"/>
                    <a:pt x="409" y="16"/>
                    <a:pt x="349" y="51"/>
                  </a:cubicBezTo>
                  <a:cubicBezTo>
                    <a:pt x="127" y="146"/>
                    <a:pt x="0" y="399"/>
                    <a:pt x="95" y="621"/>
                  </a:cubicBezTo>
                  <a:cubicBezTo>
                    <a:pt x="285" y="1032"/>
                    <a:pt x="349" y="1444"/>
                    <a:pt x="349" y="1856"/>
                  </a:cubicBezTo>
                  <a:lnTo>
                    <a:pt x="349" y="5149"/>
                  </a:lnTo>
                  <a:cubicBezTo>
                    <a:pt x="349" y="5403"/>
                    <a:pt x="570" y="5624"/>
                    <a:pt x="792" y="5624"/>
                  </a:cubicBezTo>
                  <a:cubicBezTo>
                    <a:pt x="1045" y="5624"/>
                    <a:pt x="1267" y="5403"/>
                    <a:pt x="1267" y="5149"/>
                  </a:cubicBezTo>
                  <a:lnTo>
                    <a:pt x="1267" y="1856"/>
                  </a:lnTo>
                  <a:cubicBezTo>
                    <a:pt x="1267" y="1317"/>
                    <a:pt x="1140" y="779"/>
                    <a:pt x="950" y="272"/>
                  </a:cubicBezTo>
                  <a:cubicBezTo>
                    <a:pt x="881" y="111"/>
                    <a:pt x="712" y="0"/>
                    <a:pt x="5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20"/>
            <p:cNvSpPr/>
            <p:nvPr/>
          </p:nvSpPr>
          <p:spPr>
            <a:xfrm>
              <a:off x="5520768" y="1632258"/>
              <a:ext cx="217269" cy="184765"/>
            </a:xfrm>
            <a:custGeom>
              <a:avLst/>
              <a:gdLst/>
              <a:ahLst/>
              <a:cxnLst/>
              <a:rect l="l" t="t" r="r" b="b"/>
              <a:pathLst>
                <a:path w="6778" h="5764" extrusionOk="0">
                  <a:moveTo>
                    <a:pt x="4149" y="0"/>
                  </a:moveTo>
                  <a:cubicBezTo>
                    <a:pt x="1838" y="0"/>
                    <a:pt x="1" y="1869"/>
                    <a:pt x="1" y="4149"/>
                  </a:cubicBezTo>
                  <a:lnTo>
                    <a:pt x="1" y="5321"/>
                  </a:lnTo>
                  <a:cubicBezTo>
                    <a:pt x="1" y="5574"/>
                    <a:pt x="191" y="5764"/>
                    <a:pt x="444" y="5764"/>
                  </a:cubicBezTo>
                  <a:cubicBezTo>
                    <a:pt x="697" y="5764"/>
                    <a:pt x="887" y="5574"/>
                    <a:pt x="887" y="5321"/>
                  </a:cubicBezTo>
                  <a:lnTo>
                    <a:pt x="887" y="4149"/>
                  </a:lnTo>
                  <a:cubicBezTo>
                    <a:pt x="887" y="2375"/>
                    <a:pt x="2344" y="919"/>
                    <a:pt x="4118" y="919"/>
                  </a:cubicBezTo>
                  <a:cubicBezTo>
                    <a:pt x="4814" y="919"/>
                    <a:pt x="5448" y="1109"/>
                    <a:pt x="6018" y="1489"/>
                  </a:cubicBezTo>
                  <a:cubicBezTo>
                    <a:pt x="6097" y="1555"/>
                    <a:pt x="6193" y="1588"/>
                    <a:pt x="6287" y="1588"/>
                  </a:cubicBezTo>
                  <a:cubicBezTo>
                    <a:pt x="6418" y="1588"/>
                    <a:pt x="6546" y="1523"/>
                    <a:pt x="6620" y="1394"/>
                  </a:cubicBezTo>
                  <a:cubicBezTo>
                    <a:pt x="6778" y="1204"/>
                    <a:pt x="6715" y="919"/>
                    <a:pt x="6525" y="760"/>
                  </a:cubicBezTo>
                  <a:cubicBezTo>
                    <a:pt x="5828" y="254"/>
                    <a:pt x="5004" y="0"/>
                    <a:pt x="41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20"/>
            <p:cNvSpPr/>
            <p:nvPr/>
          </p:nvSpPr>
          <p:spPr>
            <a:xfrm>
              <a:off x="5578627" y="1691143"/>
              <a:ext cx="149280" cy="272083"/>
            </a:xfrm>
            <a:custGeom>
              <a:avLst/>
              <a:gdLst/>
              <a:ahLst/>
              <a:cxnLst/>
              <a:rect l="l" t="t" r="r" b="b"/>
              <a:pathLst>
                <a:path w="4657" h="8488" extrusionOk="0">
                  <a:moveTo>
                    <a:pt x="2344" y="0"/>
                  </a:moveTo>
                  <a:cubicBezTo>
                    <a:pt x="1046" y="0"/>
                    <a:pt x="1" y="1045"/>
                    <a:pt x="1" y="2312"/>
                  </a:cubicBezTo>
                  <a:lnTo>
                    <a:pt x="1" y="6239"/>
                  </a:lnTo>
                  <a:cubicBezTo>
                    <a:pt x="1" y="6460"/>
                    <a:pt x="191" y="6682"/>
                    <a:pt x="444" y="6682"/>
                  </a:cubicBezTo>
                  <a:cubicBezTo>
                    <a:pt x="698" y="6682"/>
                    <a:pt x="888" y="6460"/>
                    <a:pt x="888" y="6239"/>
                  </a:cubicBezTo>
                  <a:lnTo>
                    <a:pt x="888" y="2312"/>
                  </a:lnTo>
                  <a:cubicBezTo>
                    <a:pt x="888" y="1520"/>
                    <a:pt x="1553" y="887"/>
                    <a:pt x="2344" y="887"/>
                  </a:cubicBezTo>
                  <a:cubicBezTo>
                    <a:pt x="2693" y="887"/>
                    <a:pt x="3073" y="1045"/>
                    <a:pt x="3326" y="1298"/>
                  </a:cubicBezTo>
                  <a:cubicBezTo>
                    <a:pt x="3611" y="1583"/>
                    <a:pt x="3738" y="1932"/>
                    <a:pt x="3738" y="2312"/>
                  </a:cubicBezTo>
                  <a:lnTo>
                    <a:pt x="3738" y="8012"/>
                  </a:lnTo>
                  <a:cubicBezTo>
                    <a:pt x="3738" y="8266"/>
                    <a:pt x="3960" y="8487"/>
                    <a:pt x="4213" y="8487"/>
                  </a:cubicBezTo>
                  <a:cubicBezTo>
                    <a:pt x="4466" y="8487"/>
                    <a:pt x="4656" y="8266"/>
                    <a:pt x="4656" y="8012"/>
                  </a:cubicBezTo>
                  <a:lnTo>
                    <a:pt x="4656" y="2312"/>
                  </a:lnTo>
                  <a:cubicBezTo>
                    <a:pt x="4656" y="1710"/>
                    <a:pt x="4403" y="1108"/>
                    <a:pt x="3960" y="665"/>
                  </a:cubicBezTo>
                  <a:cubicBezTo>
                    <a:pt x="3548" y="222"/>
                    <a:pt x="2946" y="0"/>
                    <a:pt x="234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20"/>
            <p:cNvSpPr/>
            <p:nvPr/>
          </p:nvSpPr>
          <p:spPr>
            <a:xfrm>
              <a:off x="5521794" y="1841385"/>
              <a:ext cx="29459" cy="120815"/>
            </a:xfrm>
            <a:custGeom>
              <a:avLst/>
              <a:gdLst/>
              <a:ahLst/>
              <a:cxnLst/>
              <a:rect l="l" t="t" r="r" b="b"/>
              <a:pathLst>
                <a:path w="919" h="3769" extrusionOk="0">
                  <a:moveTo>
                    <a:pt x="444" y="0"/>
                  </a:moveTo>
                  <a:cubicBezTo>
                    <a:pt x="190" y="0"/>
                    <a:pt x="0" y="190"/>
                    <a:pt x="0" y="443"/>
                  </a:cubicBezTo>
                  <a:lnTo>
                    <a:pt x="0" y="3325"/>
                  </a:lnTo>
                  <a:cubicBezTo>
                    <a:pt x="0" y="3579"/>
                    <a:pt x="190" y="3769"/>
                    <a:pt x="444" y="3769"/>
                  </a:cubicBezTo>
                  <a:cubicBezTo>
                    <a:pt x="697" y="3769"/>
                    <a:pt x="919" y="3579"/>
                    <a:pt x="919" y="3325"/>
                  </a:cubicBezTo>
                  <a:lnTo>
                    <a:pt x="919" y="443"/>
                  </a:lnTo>
                  <a:cubicBezTo>
                    <a:pt x="919" y="190"/>
                    <a:pt x="697" y="0"/>
                    <a:pt x="44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20"/>
            <p:cNvSpPr/>
            <p:nvPr/>
          </p:nvSpPr>
          <p:spPr>
            <a:xfrm>
              <a:off x="5756276" y="1891102"/>
              <a:ext cx="28465" cy="72124"/>
            </a:xfrm>
            <a:custGeom>
              <a:avLst/>
              <a:gdLst/>
              <a:ahLst/>
              <a:cxnLst/>
              <a:rect l="l" t="t" r="r" b="b"/>
              <a:pathLst>
                <a:path w="888" h="2250" extrusionOk="0">
                  <a:moveTo>
                    <a:pt x="444" y="1"/>
                  </a:moveTo>
                  <a:cubicBezTo>
                    <a:pt x="191" y="1"/>
                    <a:pt x="1" y="191"/>
                    <a:pt x="1" y="444"/>
                  </a:cubicBezTo>
                  <a:lnTo>
                    <a:pt x="1" y="1774"/>
                  </a:lnTo>
                  <a:cubicBezTo>
                    <a:pt x="1" y="2028"/>
                    <a:pt x="191" y="2249"/>
                    <a:pt x="444" y="2249"/>
                  </a:cubicBezTo>
                  <a:cubicBezTo>
                    <a:pt x="698" y="2249"/>
                    <a:pt x="888" y="2028"/>
                    <a:pt x="888" y="1774"/>
                  </a:cubicBezTo>
                  <a:lnTo>
                    <a:pt x="888" y="444"/>
                  </a:lnTo>
                  <a:cubicBezTo>
                    <a:pt x="888" y="191"/>
                    <a:pt x="698" y="1"/>
                    <a:pt x="44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20"/>
            <p:cNvSpPr/>
            <p:nvPr/>
          </p:nvSpPr>
          <p:spPr>
            <a:xfrm>
              <a:off x="5638538" y="1747977"/>
              <a:ext cx="30484" cy="215249"/>
            </a:xfrm>
            <a:custGeom>
              <a:avLst/>
              <a:gdLst/>
              <a:ahLst/>
              <a:cxnLst/>
              <a:rect l="l" t="t" r="r" b="b"/>
              <a:pathLst>
                <a:path w="951" h="6715" extrusionOk="0">
                  <a:moveTo>
                    <a:pt x="475" y="0"/>
                  </a:moveTo>
                  <a:cubicBezTo>
                    <a:pt x="222" y="0"/>
                    <a:pt x="0" y="222"/>
                    <a:pt x="0" y="476"/>
                  </a:cubicBezTo>
                  <a:lnTo>
                    <a:pt x="0" y="4814"/>
                  </a:lnTo>
                  <a:cubicBezTo>
                    <a:pt x="0" y="5036"/>
                    <a:pt x="159" y="5194"/>
                    <a:pt x="317" y="5258"/>
                  </a:cubicBezTo>
                  <a:cubicBezTo>
                    <a:pt x="159" y="5321"/>
                    <a:pt x="64" y="5479"/>
                    <a:pt x="64" y="5669"/>
                  </a:cubicBezTo>
                  <a:lnTo>
                    <a:pt x="64" y="6239"/>
                  </a:lnTo>
                  <a:cubicBezTo>
                    <a:pt x="64" y="6493"/>
                    <a:pt x="254" y="6714"/>
                    <a:pt x="507" y="6714"/>
                  </a:cubicBezTo>
                  <a:cubicBezTo>
                    <a:pt x="760" y="6714"/>
                    <a:pt x="950" y="6493"/>
                    <a:pt x="950" y="6239"/>
                  </a:cubicBezTo>
                  <a:lnTo>
                    <a:pt x="950" y="5669"/>
                  </a:lnTo>
                  <a:cubicBezTo>
                    <a:pt x="950" y="5448"/>
                    <a:pt x="824" y="5289"/>
                    <a:pt x="634" y="5226"/>
                  </a:cubicBezTo>
                  <a:cubicBezTo>
                    <a:pt x="792" y="5163"/>
                    <a:pt x="919" y="5004"/>
                    <a:pt x="919" y="4814"/>
                  </a:cubicBezTo>
                  <a:lnTo>
                    <a:pt x="919" y="476"/>
                  </a:lnTo>
                  <a:cubicBezTo>
                    <a:pt x="919" y="222"/>
                    <a:pt x="729" y="0"/>
                    <a:pt x="47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20"/>
            <p:cNvSpPr/>
            <p:nvPr/>
          </p:nvSpPr>
          <p:spPr>
            <a:xfrm>
              <a:off x="5576608" y="1905335"/>
              <a:ext cx="29459" cy="56866"/>
            </a:xfrm>
            <a:custGeom>
              <a:avLst/>
              <a:gdLst/>
              <a:ahLst/>
              <a:cxnLst/>
              <a:rect l="l" t="t" r="r" b="b"/>
              <a:pathLst>
                <a:path w="919" h="1774" extrusionOk="0">
                  <a:moveTo>
                    <a:pt x="444" y="0"/>
                  </a:moveTo>
                  <a:cubicBezTo>
                    <a:pt x="191" y="0"/>
                    <a:pt x="1" y="222"/>
                    <a:pt x="1" y="444"/>
                  </a:cubicBezTo>
                  <a:lnTo>
                    <a:pt x="1" y="1330"/>
                  </a:lnTo>
                  <a:cubicBezTo>
                    <a:pt x="1" y="1584"/>
                    <a:pt x="191" y="1774"/>
                    <a:pt x="444" y="1774"/>
                  </a:cubicBezTo>
                  <a:cubicBezTo>
                    <a:pt x="697" y="1774"/>
                    <a:pt x="919" y="1584"/>
                    <a:pt x="919" y="1330"/>
                  </a:cubicBezTo>
                  <a:lnTo>
                    <a:pt x="919" y="444"/>
                  </a:lnTo>
                  <a:cubicBezTo>
                    <a:pt x="919" y="222"/>
                    <a:pt x="697" y="0"/>
                    <a:pt x="44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9" name="Google Shape;1669;p20"/>
          <p:cNvGrpSpPr/>
          <p:nvPr/>
        </p:nvGrpSpPr>
        <p:grpSpPr>
          <a:xfrm>
            <a:off x="2992202" y="1507780"/>
            <a:ext cx="987877" cy="1111795"/>
            <a:chOff x="2870204" y="1201022"/>
            <a:chExt cx="1260851" cy="1419011"/>
          </a:xfrm>
        </p:grpSpPr>
        <p:sp>
          <p:nvSpPr>
            <p:cNvPr id="1670"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20"/>
            <p:cNvSpPr/>
            <p:nvPr/>
          </p:nvSpPr>
          <p:spPr>
            <a:xfrm>
              <a:off x="3367587" y="1758906"/>
              <a:ext cx="37601" cy="126938"/>
            </a:xfrm>
            <a:custGeom>
              <a:avLst/>
              <a:gdLst/>
              <a:ahLst/>
              <a:cxnLst/>
              <a:rect l="l" t="t" r="r" b="b"/>
              <a:pathLst>
                <a:path w="1173" h="3960" extrusionOk="0">
                  <a:moveTo>
                    <a:pt x="1" y="0"/>
                  </a:moveTo>
                  <a:lnTo>
                    <a:pt x="1" y="3959"/>
                  </a:lnTo>
                  <a:lnTo>
                    <a:pt x="1172" y="3959"/>
                  </a:lnTo>
                  <a:lnTo>
                    <a:pt x="117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20"/>
            <p:cNvSpPr/>
            <p:nvPr/>
          </p:nvSpPr>
          <p:spPr>
            <a:xfrm>
              <a:off x="3526980" y="1718150"/>
              <a:ext cx="37601" cy="126938"/>
            </a:xfrm>
            <a:custGeom>
              <a:avLst/>
              <a:gdLst/>
              <a:ahLst/>
              <a:cxnLst/>
              <a:rect l="l" t="t" r="r" b="b"/>
              <a:pathLst>
                <a:path w="1173" h="3960" extrusionOk="0">
                  <a:moveTo>
                    <a:pt x="1" y="0"/>
                  </a:moveTo>
                  <a:lnTo>
                    <a:pt x="1" y="3959"/>
                  </a:lnTo>
                  <a:lnTo>
                    <a:pt x="1172" y="3959"/>
                  </a:lnTo>
                  <a:lnTo>
                    <a:pt x="117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20"/>
            <p:cNvSpPr/>
            <p:nvPr/>
          </p:nvSpPr>
          <p:spPr>
            <a:xfrm>
              <a:off x="3597036" y="1761344"/>
              <a:ext cx="37601" cy="126938"/>
            </a:xfrm>
            <a:custGeom>
              <a:avLst/>
              <a:gdLst/>
              <a:ahLst/>
              <a:cxnLst/>
              <a:rect l="l" t="t" r="r" b="b"/>
              <a:pathLst>
                <a:path w="1173" h="3960" extrusionOk="0">
                  <a:moveTo>
                    <a:pt x="1" y="0"/>
                  </a:moveTo>
                  <a:lnTo>
                    <a:pt x="1" y="3959"/>
                  </a:lnTo>
                  <a:lnTo>
                    <a:pt x="1173" y="3959"/>
                  </a:lnTo>
                  <a:lnTo>
                    <a:pt x="117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20"/>
          <p:cNvSpPr txBox="1"/>
          <p:nvPr/>
        </p:nvSpPr>
        <p:spPr>
          <a:xfrm>
            <a:off x="285746" y="2807702"/>
            <a:ext cx="2057396" cy="6692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FA66F"/>
                </a:solidFill>
                <a:latin typeface="Fira Sans Medium"/>
                <a:ea typeface="Fira Sans Medium"/>
                <a:cs typeface="Fira Sans Medium"/>
                <a:sym typeface="Fira Sans Medium"/>
              </a:rPr>
              <a:t>Collaborative Vision</a:t>
            </a:r>
            <a:endParaRPr sz="1500" dirty="0">
              <a:solidFill>
                <a:srgbClr val="FFA66F"/>
              </a:solidFill>
              <a:latin typeface="Fira Sans Medium"/>
              <a:ea typeface="Fira Sans Medium"/>
              <a:cs typeface="Fira Sans Medium"/>
              <a:sym typeface="Fira Sans Medium"/>
            </a:endParaRPr>
          </a:p>
        </p:txBody>
      </p:sp>
      <p:sp>
        <p:nvSpPr>
          <p:cNvPr id="1679" name="Google Shape;1679;p20"/>
          <p:cNvSpPr txBox="1"/>
          <p:nvPr/>
        </p:nvSpPr>
        <p:spPr>
          <a:xfrm>
            <a:off x="285748" y="3477064"/>
            <a:ext cx="2057397" cy="774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Improve collaboration among pharmacies, health insurance companies, and medical practitioners.</a:t>
            </a:r>
            <a:endParaRPr sz="1000" dirty="0">
              <a:sym typeface="Fira Sans"/>
            </a:endParaRPr>
          </a:p>
        </p:txBody>
      </p:sp>
      <p:sp>
        <p:nvSpPr>
          <p:cNvPr id="1680" name="Google Shape;1680;p20"/>
          <p:cNvSpPr txBox="1"/>
          <p:nvPr/>
        </p:nvSpPr>
        <p:spPr>
          <a:xfrm>
            <a:off x="2457442" y="2807739"/>
            <a:ext cx="2057398" cy="6692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222831"/>
                </a:solidFill>
                <a:latin typeface="Fira Sans Medium"/>
                <a:ea typeface="Fira Sans Medium"/>
                <a:cs typeface="Fira Sans Medium"/>
                <a:sym typeface="Fira Sans Medium"/>
              </a:rPr>
              <a:t>Addressing Inefficiencies</a:t>
            </a:r>
            <a:endParaRPr sz="1500" dirty="0">
              <a:solidFill>
                <a:srgbClr val="222831"/>
              </a:solidFill>
              <a:latin typeface="Fira Sans Medium"/>
              <a:ea typeface="Fira Sans Medium"/>
              <a:cs typeface="Fira Sans Medium"/>
              <a:sym typeface="Fira Sans Medium"/>
            </a:endParaRPr>
          </a:p>
        </p:txBody>
      </p:sp>
      <p:sp>
        <p:nvSpPr>
          <p:cNvPr id="1681" name="Google Shape;1681;p20"/>
          <p:cNvSpPr txBox="1"/>
          <p:nvPr/>
        </p:nvSpPr>
        <p:spPr>
          <a:xfrm>
            <a:off x="2457448" y="3477064"/>
            <a:ext cx="2057401" cy="774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The current state of healthcare involves disjointed systems and isolated information</a:t>
            </a:r>
            <a:endParaRPr sz="1000" dirty="0">
              <a:sym typeface="Fira Sans"/>
            </a:endParaRPr>
          </a:p>
        </p:txBody>
      </p:sp>
      <p:sp>
        <p:nvSpPr>
          <p:cNvPr id="1682" name="Google Shape;1682;p20"/>
          <p:cNvSpPr txBox="1"/>
          <p:nvPr/>
        </p:nvSpPr>
        <p:spPr>
          <a:xfrm>
            <a:off x="4629118" y="2807739"/>
            <a:ext cx="2057398" cy="6691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C4C4C4"/>
                </a:solidFill>
                <a:latin typeface="Fira Sans Medium"/>
                <a:ea typeface="Fira Sans Medium"/>
                <a:cs typeface="Fira Sans Medium"/>
                <a:sym typeface="Fira Sans Medium"/>
              </a:rPr>
              <a:t>Patient-Centric Approach</a:t>
            </a:r>
            <a:endParaRPr sz="1500" dirty="0">
              <a:solidFill>
                <a:srgbClr val="C4C4C4"/>
              </a:solidFill>
              <a:latin typeface="Fira Sans Medium"/>
              <a:ea typeface="Fira Sans Medium"/>
              <a:cs typeface="Fira Sans Medium"/>
              <a:sym typeface="Fira Sans Medium"/>
            </a:endParaRPr>
          </a:p>
        </p:txBody>
      </p:sp>
      <p:sp>
        <p:nvSpPr>
          <p:cNvPr id="1683" name="Google Shape;1683;p20"/>
          <p:cNvSpPr txBox="1"/>
          <p:nvPr/>
        </p:nvSpPr>
        <p:spPr>
          <a:xfrm>
            <a:off x="4629134" y="3476984"/>
            <a:ext cx="2057399" cy="77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Aim to Streamline prescriptions, pharmacy claims, and insurance processes.</a:t>
            </a:r>
            <a:endParaRPr sz="1000" dirty="0">
              <a:sym typeface="Fira Sans"/>
            </a:endParaRPr>
          </a:p>
        </p:txBody>
      </p:sp>
      <p:sp>
        <p:nvSpPr>
          <p:cNvPr id="1684" name="Google Shape;1684;p20"/>
          <p:cNvSpPr txBox="1"/>
          <p:nvPr/>
        </p:nvSpPr>
        <p:spPr>
          <a:xfrm>
            <a:off x="6800786" y="2807739"/>
            <a:ext cx="2057398" cy="6691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30475E"/>
                </a:solidFill>
                <a:latin typeface="Fira Sans Medium"/>
                <a:ea typeface="Fira Sans Medium"/>
                <a:cs typeface="Fira Sans Medium"/>
                <a:sym typeface="Fira Sans Medium"/>
              </a:rPr>
              <a:t>Contribution to Transformation</a:t>
            </a:r>
            <a:endParaRPr sz="1500" dirty="0">
              <a:solidFill>
                <a:srgbClr val="30475E"/>
              </a:solidFill>
              <a:latin typeface="Fira Sans Medium"/>
              <a:ea typeface="Fira Sans Medium"/>
              <a:cs typeface="Fira Sans Medium"/>
              <a:sym typeface="Fira Sans Medium"/>
            </a:endParaRPr>
          </a:p>
        </p:txBody>
      </p:sp>
      <p:sp>
        <p:nvSpPr>
          <p:cNvPr id="1685" name="Google Shape;1685;p20"/>
          <p:cNvSpPr txBox="1"/>
          <p:nvPr/>
        </p:nvSpPr>
        <p:spPr>
          <a:xfrm>
            <a:off x="6800721" y="3476984"/>
            <a:ext cx="2057398" cy="7750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Usher in a new era of secure, efficient healthcare management.</a:t>
            </a:r>
            <a:endParaRPr dirty="0">
              <a:sym typeface="Fira Sans"/>
            </a:endParaRPr>
          </a:p>
        </p:txBody>
      </p:sp>
      <p:sp>
        <p:nvSpPr>
          <p:cNvPr id="1686" name="Google Shape;1686;p20"/>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Motivation</a:t>
            </a:r>
            <a:endParaRPr sz="28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967531A1-6A83-5996-5994-774AC1B62E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[1/8]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2872128"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Blockchain Utilization</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pPr algn="l"/>
            <a:r>
              <a:rPr lang="en-US" sz="1200" dirty="0"/>
              <a:t>Our approach involves the deliberate incorporation of blockchain technology to establish a robust, secure, and decentralized ledger system. This implementation aims to proficiently manage a spectrum of critical aspects within the healthcare domain, encompassing patient information and transactions. Notably, the utilization of blockchain serves as a safeguard mechanism, ensuring the confidentiality and integrity of sensitive identifiers, such as patient and doctor IDs. This forward-thinking application underscores our commitment to advancing the security and efficiency standards in healthcare information management.</a:t>
            </a:r>
          </a:p>
        </p:txBody>
      </p:sp>
      <p:sp>
        <p:nvSpPr>
          <p:cNvPr id="35" name="Slide Number Placeholder 34">
            <a:extLst>
              <a:ext uri="{FF2B5EF4-FFF2-40B4-BE49-F238E27FC236}">
                <a16:creationId xmlns:a16="http://schemas.microsoft.com/office/drawing/2014/main" id="{66FB5972-8CEF-77A3-7BAB-92D552A89C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387801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[2/8]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3199630"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Enabling Interoperability</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Establish a resilient interoperability framework through the integration of oracles, aiming to guarantee secure authentication and standardized communication among diverse healthcare stakeholders. This implementation not only facilitates seamless interaction but also works towards eliminating silos and breaking down communication barriers that may hinder effective collaboration within the healthcare ecosystem. The incorporation of oracles plays a pivotal role in orchestrating a harmonized environment, fostering a more integrated and efficient exchange of information among various entities involved in healthcare, ultimately enhancing the overall quality of patient care.</a:t>
            </a:r>
          </a:p>
        </p:txBody>
      </p:sp>
      <p:sp>
        <p:nvSpPr>
          <p:cNvPr id="35" name="Slide Number Placeholder 34">
            <a:extLst>
              <a:ext uri="{FF2B5EF4-FFF2-40B4-BE49-F238E27FC236}">
                <a16:creationId xmlns:a16="http://schemas.microsoft.com/office/drawing/2014/main" id="{733023A3-6D19-BDAB-58E8-B2CBDE9E40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65325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[3/8]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70" y="3039042"/>
            <a:ext cx="2872128"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Seamless Integration</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Establish a cohesive and intricately interwoven ecosystem, promoting seamless collaboration among pharmacies, health insurance companies, and medical practitioners. The overarching objective is to cultivate a dynamic environment that encourages transparent communication and enhances the efficiency of healthcare processes. Through this collaborative framework, we aim to create a unified platform where all stakeholders collaboratively contribute to the seamless and efficient delivery of healthcare services, ensuring a holistic and patient-centric approach to healthcare management.</a:t>
            </a:r>
          </a:p>
        </p:txBody>
      </p:sp>
      <p:sp>
        <p:nvSpPr>
          <p:cNvPr id="35" name="Slide Number Placeholder 34">
            <a:extLst>
              <a:ext uri="{FF2B5EF4-FFF2-40B4-BE49-F238E27FC236}">
                <a16:creationId xmlns:a16="http://schemas.microsoft.com/office/drawing/2014/main" id="{E99C52B9-631E-458F-0C2B-435083DC90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31849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6;p20">
            <a:extLst>
              <a:ext uri="{FF2B5EF4-FFF2-40B4-BE49-F238E27FC236}">
                <a16:creationId xmlns:a16="http://schemas.microsoft.com/office/drawing/2014/main" id="{3AD434A3-A6DE-DEDF-5111-20AC58E44472}"/>
              </a:ext>
            </a:extLst>
          </p:cNvPr>
          <p:cNvSpPr txBox="1"/>
          <p:nvPr/>
        </p:nvSpPr>
        <p:spPr>
          <a:xfrm>
            <a:off x="209400" y="750248"/>
            <a:ext cx="2872128" cy="481200"/>
          </a:xfrm>
          <a:prstGeom prst="rect">
            <a:avLst/>
          </a:prstGeom>
          <a:noFill/>
          <a:ln>
            <a:noFill/>
          </a:ln>
        </p:spPr>
        <p:txBody>
          <a:bodyPr spcFirstLastPara="1" wrap="square" lIns="91425" tIns="91425" rIns="91425" bIns="91425" anchor="ctr" anchorCtr="0">
            <a:noAutofit/>
          </a:bodyPr>
          <a:lstStyle/>
          <a:p>
            <a:pPr lvl="1"/>
            <a:r>
              <a:rPr lang="en" sz="3200" dirty="0">
                <a:latin typeface="Fira Sans Medium"/>
                <a:ea typeface="Fira Sans Medium"/>
                <a:cs typeface="Fira Sans Medium"/>
                <a:sym typeface="Fira Sans Medium"/>
              </a:rPr>
              <a:t>Objectives </a:t>
            </a:r>
            <a:r>
              <a:rPr lang="en" dirty="0">
                <a:latin typeface="Fira Sans Medium"/>
                <a:ea typeface="Fira Sans Medium"/>
                <a:cs typeface="Fira Sans Medium"/>
                <a:sym typeface="Fira Sans Medium"/>
              </a:rPr>
              <a:t>[4/8]</a:t>
            </a:r>
            <a:endParaRPr sz="3200" dirty="0">
              <a:latin typeface="Fira Sans Medium"/>
              <a:ea typeface="Fira Sans Medium"/>
              <a:cs typeface="Fira Sans Medium"/>
              <a:sym typeface="Fira Sans Medium"/>
            </a:endParaRPr>
          </a:p>
        </p:txBody>
      </p:sp>
      <p:grpSp>
        <p:nvGrpSpPr>
          <p:cNvPr id="3" name="Google Shape;2276;p26">
            <a:extLst>
              <a:ext uri="{FF2B5EF4-FFF2-40B4-BE49-F238E27FC236}">
                <a16:creationId xmlns:a16="http://schemas.microsoft.com/office/drawing/2014/main" id="{E13C8DE7-73E9-0950-4B9F-5CBF16E9383F}"/>
              </a:ext>
            </a:extLst>
          </p:cNvPr>
          <p:cNvGrpSpPr/>
          <p:nvPr/>
        </p:nvGrpSpPr>
        <p:grpSpPr>
          <a:xfrm>
            <a:off x="3677570" y="522423"/>
            <a:ext cx="4462948" cy="2516619"/>
            <a:chOff x="2185750" y="2059275"/>
            <a:chExt cx="3230275" cy="1821525"/>
          </a:xfrm>
        </p:grpSpPr>
        <p:sp>
          <p:nvSpPr>
            <p:cNvPr id="4" name="Google Shape;2277;p26">
              <a:extLst>
                <a:ext uri="{FF2B5EF4-FFF2-40B4-BE49-F238E27FC236}">
                  <a16:creationId xmlns:a16="http://schemas.microsoft.com/office/drawing/2014/main" id="{7C333B71-EA00-2D44-27EC-DB3C15645894}"/>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8;p26">
              <a:extLst>
                <a:ext uri="{FF2B5EF4-FFF2-40B4-BE49-F238E27FC236}">
                  <a16:creationId xmlns:a16="http://schemas.microsoft.com/office/drawing/2014/main" id="{A2B21B76-A5BC-3714-3624-ACC2A2C4ABCD}"/>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9;p26">
              <a:extLst>
                <a:ext uri="{FF2B5EF4-FFF2-40B4-BE49-F238E27FC236}">
                  <a16:creationId xmlns:a16="http://schemas.microsoft.com/office/drawing/2014/main" id="{BF26FE85-E684-2C6A-B536-CB7C809DC3C9}"/>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80;p26">
              <a:extLst>
                <a:ext uri="{FF2B5EF4-FFF2-40B4-BE49-F238E27FC236}">
                  <a16:creationId xmlns:a16="http://schemas.microsoft.com/office/drawing/2014/main" id="{1BD9F90E-8B56-E548-EA46-E7B480A79215}"/>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81;p26">
              <a:extLst>
                <a:ext uri="{FF2B5EF4-FFF2-40B4-BE49-F238E27FC236}">
                  <a16:creationId xmlns:a16="http://schemas.microsoft.com/office/drawing/2014/main" id="{ED4DFB72-0724-CA48-9D48-03EFD499E1F1}"/>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2;p26">
              <a:extLst>
                <a:ext uri="{FF2B5EF4-FFF2-40B4-BE49-F238E27FC236}">
                  <a16:creationId xmlns:a16="http://schemas.microsoft.com/office/drawing/2014/main" id="{165650E9-424B-C78C-29F9-9B9ECBAD0C8B}"/>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3;p26">
              <a:extLst>
                <a:ext uri="{FF2B5EF4-FFF2-40B4-BE49-F238E27FC236}">
                  <a16:creationId xmlns:a16="http://schemas.microsoft.com/office/drawing/2014/main" id="{F5ACC57B-6423-B0B2-8109-43B73439B160}"/>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4;p26">
              <a:extLst>
                <a:ext uri="{FF2B5EF4-FFF2-40B4-BE49-F238E27FC236}">
                  <a16:creationId xmlns:a16="http://schemas.microsoft.com/office/drawing/2014/main" id="{659C9638-D0E5-EF56-5983-E0C7F0D63A1A}"/>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5;p26">
              <a:extLst>
                <a:ext uri="{FF2B5EF4-FFF2-40B4-BE49-F238E27FC236}">
                  <a16:creationId xmlns:a16="http://schemas.microsoft.com/office/drawing/2014/main" id="{675511D6-8569-6BA4-8399-B0FF71AD9946}"/>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86;p26">
              <a:extLst>
                <a:ext uri="{FF2B5EF4-FFF2-40B4-BE49-F238E27FC236}">
                  <a16:creationId xmlns:a16="http://schemas.microsoft.com/office/drawing/2014/main" id="{22FF286B-5C01-F5CD-2281-16DE4D12B56D}"/>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87;p26">
              <a:extLst>
                <a:ext uri="{FF2B5EF4-FFF2-40B4-BE49-F238E27FC236}">
                  <a16:creationId xmlns:a16="http://schemas.microsoft.com/office/drawing/2014/main" id="{1B946327-F1C0-DC7E-CE06-DA7E2EFD716D}"/>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88;p26">
              <a:extLst>
                <a:ext uri="{FF2B5EF4-FFF2-40B4-BE49-F238E27FC236}">
                  <a16:creationId xmlns:a16="http://schemas.microsoft.com/office/drawing/2014/main" id="{16530617-64E5-71B7-D7CC-864184BF2C98}"/>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289;p26">
              <a:extLst>
                <a:ext uri="{FF2B5EF4-FFF2-40B4-BE49-F238E27FC236}">
                  <a16:creationId xmlns:a16="http://schemas.microsoft.com/office/drawing/2014/main" id="{45748F5D-823E-D65B-490D-5EC6BFE046DE}"/>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90;p26">
              <a:extLst>
                <a:ext uri="{FF2B5EF4-FFF2-40B4-BE49-F238E27FC236}">
                  <a16:creationId xmlns:a16="http://schemas.microsoft.com/office/drawing/2014/main" id="{46574E05-FFF2-B53D-0EFD-5563381B9EAD}"/>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291;p26">
              <a:extLst>
                <a:ext uri="{FF2B5EF4-FFF2-40B4-BE49-F238E27FC236}">
                  <a16:creationId xmlns:a16="http://schemas.microsoft.com/office/drawing/2014/main" id="{3E7AA787-502C-7814-C216-8BBBEE0428BD}"/>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292;p26">
              <a:extLst>
                <a:ext uri="{FF2B5EF4-FFF2-40B4-BE49-F238E27FC236}">
                  <a16:creationId xmlns:a16="http://schemas.microsoft.com/office/drawing/2014/main" id="{37BD089B-459C-465B-76DE-CDBC5F6DCA54}"/>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3;p26">
              <a:extLst>
                <a:ext uri="{FF2B5EF4-FFF2-40B4-BE49-F238E27FC236}">
                  <a16:creationId xmlns:a16="http://schemas.microsoft.com/office/drawing/2014/main" id="{CA580817-623B-1237-C69D-231765E9B33F}"/>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94;p26">
              <a:extLst>
                <a:ext uri="{FF2B5EF4-FFF2-40B4-BE49-F238E27FC236}">
                  <a16:creationId xmlns:a16="http://schemas.microsoft.com/office/drawing/2014/main" id="{7C0A6D25-1044-2CD1-40B1-DA57CEA9EFEA}"/>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95;p26">
              <a:extLst>
                <a:ext uri="{FF2B5EF4-FFF2-40B4-BE49-F238E27FC236}">
                  <a16:creationId xmlns:a16="http://schemas.microsoft.com/office/drawing/2014/main" id="{3DE76BF0-4ED1-E3B7-3934-B0083030B77B}"/>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96;p26">
              <a:extLst>
                <a:ext uri="{FF2B5EF4-FFF2-40B4-BE49-F238E27FC236}">
                  <a16:creationId xmlns:a16="http://schemas.microsoft.com/office/drawing/2014/main" id="{CD3DB1BC-17CA-44D5-708F-918716E2E961}"/>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97;p26">
              <a:extLst>
                <a:ext uri="{FF2B5EF4-FFF2-40B4-BE49-F238E27FC236}">
                  <a16:creationId xmlns:a16="http://schemas.microsoft.com/office/drawing/2014/main" id="{9F2A08AB-002B-7427-AAF8-868D77FFE7DD}"/>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98;p26">
              <a:extLst>
                <a:ext uri="{FF2B5EF4-FFF2-40B4-BE49-F238E27FC236}">
                  <a16:creationId xmlns:a16="http://schemas.microsoft.com/office/drawing/2014/main" id="{F848A9B1-8AD5-9EC1-6AA7-D3E2F466CE51}"/>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99;p26">
              <a:extLst>
                <a:ext uri="{FF2B5EF4-FFF2-40B4-BE49-F238E27FC236}">
                  <a16:creationId xmlns:a16="http://schemas.microsoft.com/office/drawing/2014/main" id="{0A0F8A60-87E3-05BD-9153-EC4DA4AEAA17}"/>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00;p26">
              <a:extLst>
                <a:ext uri="{FF2B5EF4-FFF2-40B4-BE49-F238E27FC236}">
                  <a16:creationId xmlns:a16="http://schemas.microsoft.com/office/drawing/2014/main" id="{5506A07D-0CFD-2ADF-35E5-D6A4AB118303}"/>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01;p26">
              <a:extLst>
                <a:ext uri="{FF2B5EF4-FFF2-40B4-BE49-F238E27FC236}">
                  <a16:creationId xmlns:a16="http://schemas.microsoft.com/office/drawing/2014/main" id="{0E0C998C-A0E4-8D1C-9060-615662915C19}"/>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02;p26">
              <a:extLst>
                <a:ext uri="{FF2B5EF4-FFF2-40B4-BE49-F238E27FC236}">
                  <a16:creationId xmlns:a16="http://schemas.microsoft.com/office/drawing/2014/main" id="{4EE9DBA6-A617-50E8-D125-84A599C74A0B}"/>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03;p26">
              <a:extLst>
                <a:ext uri="{FF2B5EF4-FFF2-40B4-BE49-F238E27FC236}">
                  <a16:creationId xmlns:a16="http://schemas.microsoft.com/office/drawing/2014/main" id="{63AE872B-87C2-8EC5-4404-4799816FA663}"/>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04;p26">
              <a:extLst>
                <a:ext uri="{FF2B5EF4-FFF2-40B4-BE49-F238E27FC236}">
                  <a16:creationId xmlns:a16="http://schemas.microsoft.com/office/drawing/2014/main" id="{5A447995-1138-BAB9-8519-26C8FA6064AD}"/>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05;p26">
              <a:extLst>
                <a:ext uri="{FF2B5EF4-FFF2-40B4-BE49-F238E27FC236}">
                  <a16:creationId xmlns:a16="http://schemas.microsoft.com/office/drawing/2014/main" id="{12A2624A-0F33-F5AC-8145-0ADF6DF7062E}"/>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06;p26">
              <a:extLst>
                <a:ext uri="{FF2B5EF4-FFF2-40B4-BE49-F238E27FC236}">
                  <a16:creationId xmlns:a16="http://schemas.microsoft.com/office/drawing/2014/main" id="{8E6FDC8D-C3DE-80AA-76C5-9CE7217D0DA7}"/>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686;p20">
            <a:extLst>
              <a:ext uri="{FF2B5EF4-FFF2-40B4-BE49-F238E27FC236}">
                <a16:creationId xmlns:a16="http://schemas.microsoft.com/office/drawing/2014/main" id="{0CA3BCDD-6CA9-8AB7-B0B4-3B8F190B3850}"/>
              </a:ext>
            </a:extLst>
          </p:cNvPr>
          <p:cNvSpPr txBox="1"/>
          <p:nvPr/>
        </p:nvSpPr>
        <p:spPr>
          <a:xfrm>
            <a:off x="229369" y="3039042"/>
            <a:ext cx="3581664" cy="4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latin typeface="Fira Sans Medium"/>
                <a:ea typeface="Fira Sans Medium"/>
                <a:cs typeface="Fira Sans Medium"/>
                <a:sym typeface="Fira Sans Medium"/>
              </a:rPr>
              <a:t>Insurance Leakage Mitigation</a:t>
            </a:r>
            <a:endParaRPr sz="2000" dirty="0">
              <a:latin typeface="Fira Sans Medium"/>
              <a:ea typeface="Fira Sans Medium"/>
              <a:cs typeface="Fira Sans Medium"/>
              <a:sym typeface="Fira Sans Medium"/>
            </a:endParaRPr>
          </a:p>
        </p:txBody>
      </p:sp>
      <p:sp>
        <p:nvSpPr>
          <p:cNvPr id="36" name="TextBox 35">
            <a:extLst>
              <a:ext uri="{FF2B5EF4-FFF2-40B4-BE49-F238E27FC236}">
                <a16:creationId xmlns:a16="http://schemas.microsoft.com/office/drawing/2014/main" id="{BAC12423-7EC8-426C-F15C-8C419F1BE131}"/>
              </a:ext>
            </a:extLst>
          </p:cNvPr>
          <p:cNvSpPr txBox="1"/>
          <p:nvPr/>
        </p:nvSpPr>
        <p:spPr>
          <a:xfrm>
            <a:off x="209400" y="3541610"/>
            <a:ext cx="8495688" cy="1460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200">
                <a:latin typeface="Fira Sans"/>
                <a:ea typeface="Fira Sans"/>
                <a:cs typeface="Fira Sans"/>
              </a:defRPr>
            </a:lvl1pPr>
          </a:lstStyle>
          <a:p>
            <a:r>
              <a:rPr lang="en-US" dirty="0"/>
              <a:t>Through the utilization of blockchain and oracles to eliminate instances of insurance leakage, with the overarching goal of ensuring precise processing of insurance claims and minimizing financial losses for both patients and insurance providers. This initiative involves the implementation of sophisticated tools and protocols aimed at early detection of potential issues in the insurance claims process. By doing so, our objective is to not only safeguard the financial interests of patients but also to fortify the stability of insurance providers, fostering a secure and efficient ecosystem for insurance claim management within the realm of healthcare.</a:t>
            </a:r>
          </a:p>
        </p:txBody>
      </p:sp>
      <p:sp>
        <p:nvSpPr>
          <p:cNvPr id="35" name="Slide Number Placeholder 34">
            <a:extLst>
              <a:ext uri="{FF2B5EF4-FFF2-40B4-BE49-F238E27FC236}">
                <a16:creationId xmlns:a16="http://schemas.microsoft.com/office/drawing/2014/main" id="{EFBC5004-1390-CFE8-8EB0-895F66F1B6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965729344"/>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1981</Words>
  <Application>Microsoft Macintosh PowerPoint</Application>
  <PresentationFormat>On-screen Show (16:9)</PresentationFormat>
  <Paragraphs>216</Paragraphs>
  <Slides>40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Fira Sans Medium</vt:lpstr>
      <vt:lpstr>Fira Sans Extra Condensed Medium</vt:lpstr>
      <vt:lpstr>Roboto</vt:lpstr>
      <vt:lpstr>__fkGroteskNeue_532e43</vt:lpstr>
      <vt:lpstr>Arial</vt:lpstr>
      <vt:lpstr>Fira Sans</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ezz eldein mohamed mohamed elshikh</cp:lastModifiedBy>
  <cp:revision>9</cp:revision>
  <dcterms:modified xsi:type="dcterms:W3CDTF">2024-02-07T02:14:25Z</dcterms:modified>
</cp:coreProperties>
</file>